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theme/theme3.xml" ContentType="application/vnd.openxmlformats-officedocument.them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s/slide9.xml" ContentType="application/vnd.openxmlformats-officedocument.presentationml.slide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Default Extension="jpeg" ContentType="image/jpeg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2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314" r:id="rId3"/>
    <p:sldId id="315" r:id="rId4"/>
    <p:sldId id="316" r:id="rId5"/>
    <p:sldId id="317" r:id="rId6"/>
    <p:sldId id="318" r:id="rId7"/>
    <p:sldId id="319" r:id="rId8"/>
    <p:sldId id="320" r:id="rId9"/>
    <p:sldId id="321" r:id="rId10"/>
  </p:sldIdLst>
  <p:sldSz cx="10058400" cy="7772400"/>
  <p:notesSz cx="6858000" cy="9144000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F10142"/>
    <a:srgbClr val="FF0033"/>
    <a:srgbClr val="EE1520"/>
    <a:srgbClr val="CCCCCC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0799" autoAdjust="0"/>
    <p:restoredTop sz="94689" autoAdjust="0"/>
  </p:normalViewPr>
  <p:slideViewPr>
    <p:cSldViewPr>
      <p:cViewPr varScale="1">
        <p:scale>
          <a:sx n="107" d="100"/>
          <a:sy n="107" d="100"/>
        </p:scale>
        <p:origin x="-856" y="-96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"/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A5C9C0B-7A99-2548-8B83-8283C4AA043C}" type="datetimeFigureOut">
              <a:rPr lang="en-CA"/>
              <a:pPr/>
              <a:t>8/27/14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"/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755D996-2943-104E-B981-7FBE355723D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644668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9675" y="685800"/>
            <a:ext cx="44386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887A394-F884-A847-87E3-0D18F4CBAD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950810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2996A3B4-8520-9146-93C0-8421101B6F56}" type="slidenum">
              <a:rPr lang="en-US" sz="1200"/>
              <a:pPr/>
              <a:t>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11812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2746972"/>
            <a:ext cx="8839200" cy="16002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lnSpc>
                <a:spcPct val="90000"/>
              </a:lnSpc>
              <a:defRPr sz="5500" b="1" i="0" baseline="0">
                <a:solidFill>
                  <a:srgbClr val="C1CD23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1283" name="Rectangle 19"/>
          <p:cNvSpPr>
            <a:spLocks noGrp="1" noChangeArrowheads="1"/>
          </p:cNvSpPr>
          <p:nvPr>
            <p:ph type="subTitle" idx="1"/>
          </p:nvPr>
        </p:nvSpPr>
        <p:spPr>
          <a:xfrm>
            <a:off x="762000" y="4675361"/>
            <a:ext cx="8839200" cy="381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90000"/>
              </a:lnSpc>
              <a:spcBef>
                <a:spcPts val="0"/>
              </a:spcBef>
              <a:defRPr sz="2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524093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762000" y="2057400"/>
            <a:ext cx="8848725" cy="4343400"/>
          </a:xfrm>
          <a:custGeom>
            <a:avLst/>
            <a:gdLst>
              <a:gd name="connsiteX0" fmla="*/ 0 w 8839199"/>
              <a:gd name="connsiteY0" fmla="*/ 0 h 5105400"/>
              <a:gd name="connsiteX1" fmla="*/ 8839199 w 8839199"/>
              <a:gd name="connsiteY1" fmla="*/ 0 h 5105400"/>
              <a:gd name="connsiteX2" fmla="*/ 8839199 w 8839199"/>
              <a:gd name="connsiteY2" fmla="*/ 5105400 h 5105400"/>
              <a:gd name="connsiteX3" fmla="*/ 0 w 8839199"/>
              <a:gd name="connsiteY3" fmla="*/ 5105400 h 5105400"/>
              <a:gd name="connsiteX4" fmla="*/ 0 w 8839199"/>
              <a:gd name="connsiteY4" fmla="*/ 0 h 5105400"/>
              <a:gd name="connsiteX0" fmla="*/ 0 w 8839199"/>
              <a:gd name="connsiteY0" fmla="*/ 0 h 5105400"/>
              <a:gd name="connsiteX1" fmla="*/ 8839199 w 8839199"/>
              <a:gd name="connsiteY1" fmla="*/ 0 h 5105400"/>
              <a:gd name="connsiteX2" fmla="*/ 8834673 w 8839199"/>
              <a:gd name="connsiteY2" fmla="*/ 4352453 h 5105400"/>
              <a:gd name="connsiteX3" fmla="*/ 8839199 w 8839199"/>
              <a:gd name="connsiteY3" fmla="*/ 5105400 h 5105400"/>
              <a:gd name="connsiteX4" fmla="*/ 0 w 8839199"/>
              <a:gd name="connsiteY4" fmla="*/ 5105400 h 5105400"/>
              <a:gd name="connsiteX5" fmla="*/ 0 w 8839199"/>
              <a:gd name="connsiteY5" fmla="*/ 0 h 5105400"/>
              <a:gd name="connsiteX0" fmla="*/ 0 w 8839199"/>
              <a:gd name="connsiteY0" fmla="*/ 0 h 5105400"/>
              <a:gd name="connsiteX1" fmla="*/ 8839199 w 8839199"/>
              <a:gd name="connsiteY1" fmla="*/ 0 h 5105400"/>
              <a:gd name="connsiteX2" fmla="*/ 8834673 w 8839199"/>
              <a:gd name="connsiteY2" fmla="*/ 4352453 h 5105400"/>
              <a:gd name="connsiteX3" fmla="*/ 8839199 w 8839199"/>
              <a:gd name="connsiteY3" fmla="*/ 5105400 h 5105400"/>
              <a:gd name="connsiteX4" fmla="*/ 7069248 w 8839199"/>
              <a:gd name="connsiteY4" fmla="*/ 5103891 h 5105400"/>
              <a:gd name="connsiteX5" fmla="*/ 0 w 8839199"/>
              <a:gd name="connsiteY5" fmla="*/ 5105400 h 5105400"/>
              <a:gd name="connsiteX6" fmla="*/ 0 w 8839199"/>
              <a:gd name="connsiteY6" fmla="*/ 0 h 5105400"/>
              <a:gd name="connsiteX0" fmla="*/ 0 w 8839199"/>
              <a:gd name="connsiteY0" fmla="*/ 0 h 5105400"/>
              <a:gd name="connsiteX1" fmla="*/ 8839199 w 8839199"/>
              <a:gd name="connsiteY1" fmla="*/ 0 h 5105400"/>
              <a:gd name="connsiteX2" fmla="*/ 8834673 w 8839199"/>
              <a:gd name="connsiteY2" fmla="*/ 4352453 h 5105400"/>
              <a:gd name="connsiteX3" fmla="*/ 7073774 w 8839199"/>
              <a:gd name="connsiteY3" fmla="*/ 4408283 h 5105400"/>
              <a:gd name="connsiteX4" fmla="*/ 7069248 w 8839199"/>
              <a:gd name="connsiteY4" fmla="*/ 5103891 h 5105400"/>
              <a:gd name="connsiteX5" fmla="*/ 0 w 8839199"/>
              <a:gd name="connsiteY5" fmla="*/ 5105400 h 5105400"/>
              <a:gd name="connsiteX6" fmla="*/ 0 w 8839199"/>
              <a:gd name="connsiteY6" fmla="*/ 0 h 5105400"/>
              <a:gd name="connsiteX0" fmla="*/ 0 w 8839199"/>
              <a:gd name="connsiteY0" fmla="*/ 0 h 5105400"/>
              <a:gd name="connsiteX1" fmla="*/ 8839199 w 8839199"/>
              <a:gd name="connsiteY1" fmla="*/ 0 h 5105400"/>
              <a:gd name="connsiteX2" fmla="*/ 8834673 w 8839199"/>
              <a:gd name="connsiteY2" fmla="*/ 4352453 h 5105400"/>
              <a:gd name="connsiteX3" fmla="*/ 7073774 w 8839199"/>
              <a:gd name="connsiteY3" fmla="*/ 4408283 h 5105400"/>
              <a:gd name="connsiteX4" fmla="*/ 7069248 w 8839199"/>
              <a:gd name="connsiteY4" fmla="*/ 5103891 h 5105400"/>
              <a:gd name="connsiteX5" fmla="*/ 0 w 8839199"/>
              <a:gd name="connsiteY5" fmla="*/ 5105400 h 5105400"/>
              <a:gd name="connsiteX6" fmla="*/ 0 w 8839199"/>
              <a:gd name="connsiteY6" fmla="*/ 0 h 5105400"/>
              <a:gd name="connsiteX0" fmla="*/ 0 w 8839199"/>
              <a:gd name="connsiteY0" fmla="*/ 0 h 5105400"/>
              <a:gd name="connsiteX1" fmla="*/ 8839199 w 8839199"/>
              <a:gd name="connsiteY1" fmla="*/ 0 h 5105400"/>
              <a:gd name="connsiteX2" fmla="*/ 8834673 w 8839199"/>
              <a:gd name="connsiteY2" fmla="*/ 4352453 h 5105400"/>
              <a:gd name="connsiteX3" fmla="*/ 7073774 w 8839199"/>
              <a:gd name="connsiteY3" fmla="*/ 4408283 h 5105400"/>
              <a:gd name="connsiteX4" fmla="*/ 7069248 w 8839199"/>
              <a:gd name="connsiteY4" fmla="*/ 5103891 h 5105400"/>
              <a:gd name="connsiteX5" fmla="*/ 0 w 8839199"/>
              <a:gd name="connsiteY5" fmla="*/ 5105400 h 5105400"/>
              <a:gd name="connsiteX6" fmla="*/ 0 w 8839199"/>
              <a:gd name="connsiteY6" fmla="*/ 0 h 5105400"/>
              <a:gd name="connsiteX0" fmla="*/ 0 w 8839199"/>
              <a:gd name="connsiteY0" fmla="*/ 0 h 5105400"/>
              <a:gd name="connsiteX1" fmla="*/ 8839199 w 8839199"/>
              <a:gd name="connsiteY1" fmla="*/ 0 h 5105400"/>
              <a:gd name="connsiteX2" fmla="*/ 8834673 w 8839199"/>
              <a:gd name="connsiteY2" fmla="*/ 4352453 h 5105400"/>
              <a:gd name="connsiteX3" fmla="*/ 7073774 w 8839199"/>
              <a:gd name="connsiteY3" fmla="*/ 4363016 h 5105400"/>
              <a:gd name="connsiteX4" fmla="*/ 7069248 w 8839199"/>
              <a:gd name="connsiteY4" fmla="*/ 5103891 h 5105400"/>
              <a:gd name="connsiteX5" fmla="*/ 0 w 8839199"/>
              <a:gd name="connsiteY5" fmla="*/ 5105400 h 5105400"/>
              <a:gd name="connsiteX6" fmla="*/ 0 w 8839199"/>
              <a:gd name="connsiteY6" fmla="*/ 0 h 5105400"/>
              <a:gd name="connsiteX0" fmla="*/ 0 w 8839199"/>
              <a:gd name="connsiteY0" fmla="*/ 0 h 5105400"/>
              <a:gd name="connsiteX1" fmla="*/ 8839199 w 8839199"/>
              <a:gd name="connsiteY1" fmla="*/ 0 h 5105400"/>
              <a:gd name="connsiteX2" fmla="*/ 8834673 w 8839199"/>
              <a:gd name="connsiteY2" fmla="*/ 4352453 h 5105400"/>
              <a:gd name="connsiteX3" fmla="*/ 7073774 w 8839199"/>
              <a:gd name="connsiteY3" fmla="*/ 4335856 h 5105400"/>
              <a:gd name="connsiteX4" fmla="*/ 7069248 w 8839199"/>
              <a:gd name="connsiteY4" fmla="*/ 5103891 h 5105400"/>
              <a:gd name="connsiteX5" fmla="*/ 0 w 8839199"/>
              <a:gd name="connsiteY5" fmla="*/ 5105400 h 5105400"/>
              <a:gd name="connsiteX6" fmla="*/ 0 w 8839199"/>
              <a:gd name="connsiteY6" fmla="*/ 0 h 5105400"/>
              <a:gd name="connsiteX0" fmla="*/ 0 w 8839199"/>
              <a:gd name="connsiteY0" fmla="*/ 0 h 5105400"/>
              <a:gd name="connsiteX1" fmla="*/ 8839199 w 8839199"/>
              <a:gd name="connsiteY1" fmla="*/ 0 h 5105400"/>
              <a:gd name="connsiteX2" fmla="*/ 8834673 w 8839199"/>
              <a:gd name="connsiteY2" fmla="*/ 4352453 h 5105400"/>
              <a:gd name="connsiteX3" fmla="*/ 7064721 w 8839199"/>
              <a:gd name="connsiteY3" fmla="*/ 4335856 h 5105400"/>
              <a:gd name="connsiteX4" fmla="*/ 7069248 w 8839199"/>
              <a:gd name="connsiteY4" fmla="*/ 5103891 h 5105400"/>
              <a:gd name="connsiteX5" fmla="*/ 0 w 8839199"/>
              <a:gd name="connsiteY5" fmla="*/ 5105400 h 5105400"/>
              <a:gd name="connsiteX6" fmla="*/ 0 w 8839199"/>
              <a:gd name="connsiteY6" fmla="*/ 0 h 5105400"/>
              <a:gd name="connsiteX0" fmla="*/ 0 w 8839199"/>
              <a:gd name="connsiteY0" fmla="*/ 0 h 5105400"/>
              <a:gd name="connsiteX1" fmla="*/ 8839199 w 8839199"/>
              <a:gd name="connsiteY1" fmla="*/ 0 h 5105400"/>
              <a:gd name="connsiteX2" fmla="*/ 8834673 w 8839199"/>
              <a:gd name="connsiteY2" fmla="*/ 4352453 h 5105400"/>
              <a:gd name="connsiteX3" fmla="*/ 7064721 w 8839199"/>
              <a:gd name="connsiteY3" fmla="*/ 4335856 h 5105400"/>
              <a:gd name="connsiteX4" fmla="*/ 7069248 w 8839199"/>
              <a:gd name="connsiteY4" fmla="*/ 5103891 h 5105400"/>
              <a:gd name="connsiteX5" fmla="*/ 0 w 8839199"/>
              <a:gd name="connsiteY5" fmla="*/ 5105400 h 5105400"/>
              <a:gd name="connsiteX6" fmla="*/ 0 w 8839199"/>
              <a:gd name="connsiteY6" fmla="*/ 0 h 5105400"/>
              <a:gd name="connsiteX0" fmla="*/ 0 w 8839199"/>
              <a:gd name="connsiteY0" fmla="*/ 0 h 5105400"/>
              <a:gd name="connsiteX1" fmla="*/ 8839199 w 8839199"/>
              <a:gd name="connsiteY1" fmla="*/ 0 h 5105400"/>
              <a:gd name="connsiteX2" fmla="*/ 8834673 w 8839199"/>
              <a:gd name="connsiteY2" fmla="*/ 4352453 h 5105400"/>
              <a:gd name="connsiteX3" fmla="*/ 7064721 w 8839199"/>
              <a:gd name="connsiteY3" fmla="*/ 4344909 h 5105400"/>
              <a:gd name="connsiteX4" fmla="*/ 7069248 w 8839199"/>
              <a:gd name="connsiteY4" fmla="*/ 5103891 h 5105400"/>
              <a:gd name="connsiteX5" fmla="*/ 0 w 8839199"/>
              <a:gd name="connsiteY5" fmla="*/ 5105400 h 5105400"/>
              <a:gd name="connsiteX6" fmla="*/ 0 w 8839199"/>
              <a:gd name="connsiteY6" fmla="*/ 0 h 5105400"/>
              <a:gd name="connsiteX0" fmla="*/ 0 w 8866360"/>
              <a:gd name="connsiteY0" fmla="*/ 0 h 5116983"/>
              <a:gd name="connsiteX1" fmla="*/ 8839199 w 8866360"/>
              <a:gd name="connsiteY1" fmla="*/ 0 h 5116983"/>
              <a:gd name="connsiteX2" fmla="*/ 8834673 w 8866360"/>
              <a:gd name="connsiteY2" fmla="*/ 4352453 h 5116983"/>
              <a:gd name="connsiteX3" fmla="*/ 8866360 w 8866360"/>
              <a:gd name="connsiteY3" fmla="*/ 5042026 h 5116983"/>
              <a:gd name="connsiteX4" fmla="*/ 7069248 w 8866360"/>
              <a:gd name="connsiteY4" fmla="*/ 5103891 h 5116983"/>
              <a:gd name="connsiteX5" fmla="*/ 0 w 8866360"/>
              <a:gd name="connsiteY5" fmla="*/ 5105400 h 5116983"/>
              <a:gd name="connsiteX6" fmla="*/ 0 w 8866360"/>
              <a:gd name="connsiteY6" fmla="*/ 0 h 5116983"/>
              <a:gd name="connsiteX0" fmla="*/ 0 w 8866360"/>
              <a:gd name="connsiteY0" fmla="*/ 0 h 5105400"/>
              <a:gd name="connsiteX1" fmla="*/ 8839199 w 8866360"/>
              <a:gd name="connsiteY1" fmla="*/ 0 h 5105400"/>
              <a:gd name="connsiteX2" fmla="*/ 8834673 w 8866360"/>
              <a:gd name="connsiteY2" fmla="*/ 4352453 h 5105400"/>
              <a:gd name="connsiteX3" fmla="*/ 8866360 w 8866360"/>
              <a:gd name="connsiteY3" fmla="*/ 5042026 h 5105400"/>
              <a:gd name="connsiteX4" fmla="*/ 7069248 w 8866360"/>
              <a:gd name="connsiteY4" fmla="*/ 5103891 h 5105400"/>
              <a:gd name="connsiteX5" fmla="*/ 0 w 8866360"/>
              <a:gd name="connsiteY5" fmla="*/ 5105400 h 5105400"/>
              <a:gd name="connsiteX6" fmla="*/ 0 w 8866360"/>
              <a:gd name="connsiteY6" fmla="*/ 0 h 5105400"/>
              <a:gd name="connsiteX0" fmla="*/ 0 w 8848253"/>
              <a:gd name="connsiteY0" fmla="*/ 0 h 5114454"/>
              <a:gd name="connsiteX1" fmla="*/ 8839199 w 8848253"/>
              <a:gd name="connsiteY1" fmla="*/ 0 h 5114454"/>
              <a:gd name="connsiteX2" fmla="*/ 8834673 w 8848253"/>
              <a:gd name="connsiteY2" fmla="*/ 4352453 h 5114454"/>
              <a:gd name="connsiteX3" fmla="*/ 8848253 w 8848253"/>
              <a:gd name="connsiteY3" fmla="*/ 5114454 h 5114454"/>
              <a:gd name="connsiteX4" fmla="*/ 7069248 w 8848253"/>
              <a:gd name="connsiteY4" fmla="*/ 5103891 h 5114454"/>
              <a:gd name="connsiteX5" fmla="*/ 0 w 8848253"/>
              <a:gd name="connsiteY5" fmla="*/ 5105400 h 5114454"/>
              <a:gd name="connsiteX6" fmla="*/ 0 w 8848253"/>
              <a:gd name="connsiteY6" fmla="*/ 0 h 5114454"/>
              <a:gd name="connsiteX0" fmla="*/ 0 w 9568023"/>
              <a:gd name="connsiteY0" fmla="*/ 0 h 5114454"/>
              <a:gd name="connsiteX1" fmla="*/ 8839199 w 9568023"/>
              <a:gd name="connsiteY1" fmla="*/ 0 h 5114454"/>
              <a:gd name="connsiteX2" fmla="*/ 8848253 w 9568023"/>
              <a:gd name="connsiteY2" fmla="*/ 5114454 h 5114454"/>
              <a:gd name="connsiteX3" fmla="*/ 7069248 w 9568023"/>
              <a:gd name="connsiteY3" fmla="*/ 5103891 h 5114454"/>
              <a:gd name="connsiteX4" fmla="*/ 0 w 9568023"/>
              <a:gd name="connsiteY4" fmla="*/ 5105400 h 5114454"/>
              <a:gd name="connsiteX5" fmla="*/ 0 w 9568023"/>
              <a:gd name="connsiteY5" fmla="*/ 0 h 5114454"/>
              <a:gd name="connsiteX0" fmla="*/ 0 w 8848253"/>
              <a:gd name="connsiteY0" fmla="*/ 0 h 5114454"/>
              <a:gd name="connsiteX1" fmla="*/ 8839199 w 8848253"/>
              <a:gd name="connsiteY1" fmla="*/ 0 h 5114454"/>
              <a:gd name="connsiteX2" fmla="*/ 8848253 w 8848253"/>
              <a:gd name="connsiteY2" fmla="*/ 5114454 h 5114454"/>
              <a:gd name="connsiteX3" fmla="*/ 7069248 w 8848253"/>
              <a:gd name="connsiteY3" fmla="*/ 5103891 h 5114454"/>
              <a:gd name="connsiteX4" fmla="*/ 0 w 8848253"/>
              <a:gd name="connsiteY4" fmla="*/ 5105400 h 5114454"/>
              <a:gd name="connsiteX5" fmla="*/ 0 w 8848253"/>
              <a:gd name="connsiteY5" fmla="*/ 0 h 5114454"/>
              <a:gd name="connsiteX0" fmla="*/ 0 w 8848253"/>
              <a:gd name="connsiteY0" fmla="*/ 0 h 5105400"/>
              <a:gd name="connsiteX1" fmla="*/ 8839199 w 8848253"/>
              <a:gd name="connsiteY1" fmla="*/ 0 h 5105400"/>
              <a:gd name="connsiteX2" fmla="*/ 8848253 w 8848253"/>
              <a:gd name="connsiteY2" fmla="*/ 5087294 h 5105400"/>
              <a:gd name="connsiteX3" fmla="*/ 7069248 w 8848253"/>
              <a:gd name="connsiteY3" fmla="*/ 5103891 h 5105400"/>
              <a:gd name="connsiteX4" fmla="*/ 0 w 8848253"/>
              <a:gd name="connsiteY4" fmla="*/ 5105400 h 5105400"/>
              <a:gd name="connsiteX5" fmla="*/ 0 w 8848253"/>
              <a:gd name="connsiteY5" fmla="*/ 0 h 5105400"/>
              <a:gd name="connsiteX0" fmla="*/ 0 w 8848253"/>
              <a:gd name="connsiteY0" fmla="*/ 0 h 5114454"/>
              <a:gd name="connsiteX1" fmla="*/ 8839199 w 8848253"/>
              <a:gd name="connsiteY1" fmla="*/ 0 h 5114454"/>
              <a:gd name="connsiteX2" fmla="*/ 8848253 w 8848253"/>
              <a:gd name="connsiteY2" fmla="*/ 5114454 h 5114454"/>
              <a:gd name="connsiteX3" fmla="*/ 7069248 w 8848253"/>
              <a:gd name="connsiteY3" fmla="*/ 5103891 h 5114454"/>
              <a:gd name="connsiteX4" fmla="*/ 0 w 8848253"/>
              <a:gd name="connsiteY4" fmla="*/ 5105400 h 5114454"/>
              <a:gd name="connsiteX5" fmla="*/ 0 w 8848253"/>
              <a:gd name="connsiteY5" fmla="*/ 0 h 5114454"/>
              <a:gd name="connsiteX0" fmla="*/ 0 w 8848253"/>
              <a:gd name="connsiteY0" fmla="*/ 0 h 5114454"/>
              <a:gd name="connsiteX1" fmla="*/ 8839199 w 8848253"/>
              <a:gd name="connsiteY1" fmla="*/ 0 h 5114454"/>
              <a:gd name="connsiteX2" fmla="*/ 8848253 w 8848253"/>
              <a:gd name="connsiteY2" fmla="*/ 5114454 h 5114454"/>
              <a:gd name="connsiteX3" fmla="*/ 0 w 8848253"/>
              <a:gd name="connsiteY3" fmla="*/ 5105400 h 5114454"/>
              <a:gd name="connsiteX4" fmla="*/ 0 w 8848253"/>
              <a:gd name="connsiteY4" fmla="*/ 0 h 5114454"/>
              <a:gd name="connsiteX0" fmla="*/ 0 w 8848253"/>
              <a:gd name="connsiteY0" fmla="*/ 0 h 5105401"/>
              <a:gd name="connsiteX1" fmla="*/ 8839199 w 8848253"/>
              <a:gd name="connsiteY1" fmla="*/ 0 h 5105401"/>
              <a:gd name="connsiteX2" fmla="*/ 8848253 w 8848253"/>
              <a:gd name="connsiteY2" fmla="*/ 5105401 h 5105401"/>
              <a:gd name="connsiteX3" fmla="*/ 0 w 8848253"/>
              <a:gd name="connsiteY3" fmla="*/ 5105400 h 5105401"/>
              <a:gd name="connsiteX4" fmla="*/ 0 w 8848253"/>
              <a:gd name="connsiteY4" fmla="*/ 0 h 5105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48253" h="5105401">
                <a:moveTo>
                  <a:pt x="0" y="0"/>
                </a:moveTo>
                <a:lnTo>
                  <a:pt x="8839199" y="0"/>
                </a:lnTo>
                <a:lnTo>
                  <a:pt x="8848253" y="5105401"/>
                </a:lnTo>
                <a:lnTo>
                  <a:pt x="0" y="5105400"/>
                </a:lnTo>
                <a:lnTo>
                  <a:pt x="0" y="0"/>
                </a:lnTo>
                <a:close/>
              </a:path>
            </a:pathLst>
          </a:custGeom>
        </p:spPr>
        <p:txBody>
          <a:bodyPr lIns="0" tIns="0" rIns="0" bIns="0"/>
          <a:lstStyle>
            <a:lvl1pPr marL="0" indent="-365760" algn="l" defTabSz="1019175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700" kern="1200" spc="-9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365760" algn="l" defTabSz="1019175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E171E"/>
              </a:buClr>
              <a:buFont typeface="Arial" pitchFamily="34" charset="0"/>
              <a:buChar char="•"/>
              <a:defRPr sz="2700" kern="1200" spc="-90" baseline="0">
                <a:solidFill>
                  <a:schemeClr val="tx1"/>
                </a:solidFill>
                <a:latin typeface="+mn-lt"/>
              </a:defRPr>
            </a:lvl2pPr>
            <a:lvl3pPr marL="731520" indent="-365760" algn="l" defTabSz="1019175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E171E"/>
              </a:buClr>
              <a:buFont typeface="Arial" pitchFamily="34" charset="0"/>
              <a:buChar char="◦"/>
              <a:defRPr sz="2100" kern="1200" spc="-90" baseline="0">
                <a:solidFill>
                  <a:schemeClr val="tx1"/>
                </a:solidFill>
                <a:latin typeface="+mn-lt"/>
              </a:defRPr>
            </a:lvl3pPr>
            <a:lvl4pPr marL="1097280" indent="-365760" algn="l" defTabSz="1019175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–"/>
              <a:defRPr sz="2100" kern="1200" spc="-90" baseline="0">
                <a:solidFill>
                  <a:schemeClr val="tx1"/>
                </a:solidFill>
                <a:latin typeface="+mn-lt"/>
              </a:defRPr>
            </a:lvl4pPr>
            <a:lvl5pPr marL="1463040" indent="-365760" algn="l" defTabSz="1019175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100" kern="1200" spc="-90" baseline="0">
                <a:solidFill>
                  <a:schemeClr val="tx1"/>
                </a:solidFill>
                <a:latin typeface="+mn-lt"/>
              </a:defRPr>
            </a:lvl5pPr>
            <a:lvl6pPr marL="2495550" algn="l" defTabSz="1019175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52750" algn="l" defTabSz="1019175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09950" algn="l" defTabSz="1019175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67150" algn="l" defTabSz="1019175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endParaRPr lang="en-US" dirty="0" smtClean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762001" y="457200"/>
            <a:ext cx="7391400" cy="1149350"/>
          </a:xfrm>
          <a:prstGeom prst="rect">
            <a:avLst/>
          </a:prstGeom>
        </p:spPr>
        <p:txBody>
          <a:bodyPr lIns="0" tIns="0" rIns="0" bIns="0" anchor="ctr" anchorCtr="0"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0"/>
          </p:nvPr>
        </p:nvSpPr>
        <p:spPr>
          <a:xfrm>
            <a:off x="762000" y="2057400"/>
            <a:ext cx="8848725" cy="432435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365760" rtl="0" eaLnBrk="1" fontAlgn="base" latinLnBrk="0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FF0000"/>
              </a:buClr>
              <a:buSzTx/>
              <a:buFont typeface="Arial" pitchFamily="34" charset="0"/>
              <a:buNone/>
              <a:tabLst/>
              <a:defRPr spc="-50" baseline="0"/>
            </a:lvl1pPr>
            <a:lvl2pPr marL="731520" indent="-365760">
              <a:spcBef>
                <a:spcPts val="800"/>
              </a:spcBef>
              <a:defRPr spc="-50" baseline="0"/>
            </a:lvl2pPr>
            <a:lvl3pPr marL="1097280" indent="-365760">
              <a:spcBef>
                <a:spcPts val="600"/>
              </a:spcBef>
              <a:buClrTx/>
              <a:defRPr spc="-50" baseline="0"/>
            </a:lvl3pPr>
            <a:lvl4pPr marL="1463040" indent="-365760">
              <a:spcBef>
                <a:spcPts val="600"/>
              </a:spcBef>
              <a:defRPr spc="-50" baseline="0"/>
            </a:lvl4pPr>
            <a:lvl5pPr marL="1828800" indent="-365760">
              <a:spcBef>
                <a:spcPts val="600"/>
              </a:spcBef>
              <a:defRPr spc="-50"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5F4C1D-C2A8-0548-AF73-B49E2676B6C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1983951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" y="7026275"/>
            <a:ext cx="2270125" cy="338138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  <a:latin typeface="Arial" charset="0"/>
              </a:defRPr>
            </a:lvl1pPr>
          </a:lstStyle>
          <a:p>
            <a:fld id="{772137C9-DF5A-9141-8DE3-16D387E628D8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762000" y="2057400"/>
            <a:ext cx="8848725" cy="4343400"/>
          </a:xfrm>
          <a:custGeom>
            <a:avLst/>
            <a:gdLst>
              <a:gd name="connsiteX0" fmla="*/ 0 w 8839199"/>
              <a:gd name="connsiteY0" fmla="*/ 0 h 5105400"/>
              <a:gd name="connsiteX1" fmla="*/ 8839199 w 8839199"/>
              <a:gd name="connsiteY1" fmla="*/ 0 h 5105400"/>
              <a:gd name="connsiteX2" fmla="*/ 8839199 w 8839199"/>
              <a:gd name="connsiteY2" fmla="*/ 5105400 h 5105400"/>
              <a:gd name="connsiteX3" fmla="*/ 0 w 8839199"/>
              <a:gd name="connsiteY3" fmla="*/ 5105400 h 5105400"/>
              <a:gd name="connsiteX4" fmla="*/ 0 w 8839199"/>
              <a:gd name="connsiteY4" fmla="*/ 0 h 5105400"/>
              <a:gd name="connsiteX0" fmla="*/ 0 w 8839199"/>
              <a:gd name="connsiteY0" fmla="*/ 0 h 5105400"/>
              <a:gd name="connsiteX1" fmla="*/ 8839199 w 8839199"/>
              <a:gd name="connsiteY1" fmla="*/ 0 h 5105400"/>
              <a:gd name="connsiteX2" fmla="*/ 8834673 w 8839199"/>
              <a:gd name="connsiteY2" fmla="*/ 4352453 h 5105400"/>
              <a:gd name="connsiteX3" fmla="*/ 8839199 w 8839199"/>
              <a:gd name="connsiteY3" fmla="*/ 5105400 h 5105400"/>
              <a:gd name="connsiteX4" fmla="*/ 0 w 8839199"/>
              <a:gd name="connsiteY4" fmla="*/ 5105400 h 5105400"/>
              <a:gd name="connsiteX5" fmla="*/ 0 w 8839199"/>
              <a:gd name="connsiteY5" fmla="*/ 0 h 5105400"/>
              <a:gd name="connsiteX0" fmla="*/ 0 w 8839199"/>
              <a:gd name="connsiteY0" fmla="*/ 0 h 5105400"/>
              <a:gd name="connsiteX1" fmla="*/ 8839199 w 8839199"/>
              <a:gd name="connsiteY1" fmla="*/ 0 h 5105400"/>
              <a:gd name="connsiteX2" fmla="*/ 8834673 w 8839199"/>
              <a:gd name="connsiteY2" fmla="*/ 4352453 h 5105400"/>
              <a:gd name="connsiteX3" fmla="*/ 8839199 w 8839199"/>
              <a:gd name="connsiteY3" fmla="*/ 5105400 h 5105400"/>
              <a:gd name="connsiteX4" fmla="*/ 7069248 w 8839199"/>
              <a:gd name="connsiteY4" fmla="*/ 5103891 h 5105400"/>
              <a:gd name="connsiteX5" fmla="*/ 0 w 8839199"/>
              <a:gd name="connsiteY5" fmla="*/ 5105400 h 5105400"/>
              <a:gd name="connsiteX6" fmla="*/ 0 w 8839199"/>
              <a:gd name="connsiteY6" fmla="*/ 0 h 5105400"/>
              <a:gd name="connsiteX0" fmla="*/ 0 w 8839199"/>
              <a:gd name="connsiteY0" fmla="*/ 0 h 5105400"/>
              <a:gd name="connsiteX1" fmla="*/ 8839199 w 8839199"/>
              <a:gd name="connsiteY1" fmla="*/ 0 h 5105400"/>
              <a:gd name="connsiteX2" fmla="*/ 8834673 w 8839199"/>
              <a:gd name="connsiteY2" fmla="*/ 4352453 h 5105400"/>
              <a:gd name="connsiteX3" fmla="*/ 7073774 w 8839199"/>
              <a:gd name="connsiteY3" fmla="*/ 4408283 h 5105400"/>
              <a:gd name="connsiteX4" fmla="*/ 7069248 w 8839199"/>
              <a:gd name="connsiteY4" fmla="*/ 5103891 h 5105400"/>
              <a:gd name="connsiteX5" fmla="*/ 0 w 8839199"/>
              <a:gd name="connsiteY5" fmla="*/ 5105400 h 5105400"/>
              <a:gd name="connsiteX6" fmla="*/ 0 w 8839199"/>
              <a:gd name="connsiteY6" fmla="*/ 0 h 5105400"/>
              <a:gd name="connsiteX0" fmla="*/ 0 w 8839199"/>
              <a:gd name="connsiteY0" fmla="*/ 0 h 5105400"/>
              <a:gd name="connsiteX1" fmla="*/ 8839199 w 8839199"/>
              <a:gd name="connsiteY1" fmla="*/ 0 h 5105400"/>
              <a:gd name="connsiteX2" fmla="*/ 8834673 w 8839199"/>
              <a:gd name="connsiteY2" fmla="*/ 4352453 h 5105400"/>
              <a:gd name="connsiteX3" fmla="*/ 7073774 w 8839199"/>
              <a:gd name="connsiteY3" fmla="*/ 4408283 h 5105400"/>
              <a:gd name="connsiteX4" fmla="*/ 7069248 w 8839199"/>
              <a:gd name="connsiteY4" fmla="*/ 5103891 h 5105400"/>
              <a:gd name="connsiteX5" fmla="*/ 0 w 8839199"/>
              <a:gd name="connsiteY5" fmla="*/ 5105400 h 5105400"/>
              <a:gd name="connsiteX6" fmla="*/ 0 w 8839199"/>
              <a:gd name="connsiteY6" fmla="*/ 0 h 5105400"/>
              <a:gd name="connsiteX0" fmla="*/ 0 w 8839199"/>
              <a:gd name="connsiteY0" fmla="*/ 0 h 5105400"/>
              <a:gd name="connsiteX1" fmla="*/ 8839199 w 8839199"/>
              <a:gd name="connsiteY1" fmla="*/ 0 h 5105400"/>
              <a:gd name="connsiteX2" fmla="*/ 8834673 w 8839199"/>
              <a:gd name="connsiteY2" fmla="*/ 4352453 h 5105400"/>
              <a:gd name="connsiteX3" fmla="*/ 7073774 w 8839199"/>
              <a:gd name="connsiteY3" fmla="*/ 4408283 h 5105400"/>
              <a:gd name="connsiteX4" fmla="*/ 7069248 w 8839199"/>
              <a:gd name="connsiteY4" fmla="*/ 5103891 h 5105400"/>
              <a:gd name="connsiteX5" fmla="*/ 0 w 8839199"/>
              <a:gd name="connsiteY5" fmla="*/ 5105400 h 5105400"/>
              <a:gd name="connsiteX6" fmla="*/ 0 w 8839199"/>
              <a:gd name="connsiteY6" fmla="*/ 0 h 5105400"/>
              <a:gd name="connsiteX0" fmla="*/ 0 w 8839199"/>
              <a:gd name="connsiteY0" fmla="*/ 0 h 5105400"/>
              <a:gd name="connsiteX1" fmla="*/ 8839199 w 8839199"/>
              <a:gd name="connsiteY1" fmla="*/ 0 h 5105400"/>
              <a:gd name="connsiteX2" fmla="*/ 8834673 w 8839199"/>
              <a:gd name="connsiteY2" fmla="*/ 4352453 h 5105400"/>
              <a:gd name="connsiteX3" fmla="*/ 7073774 w 8839199"/>
              <a:gd name="connsiteY3" fmla="*/ 4363016 h 5105400"/>
              <a:gd name="connsiteX4" fmla="*/ 7069248 w 8839199"/>
              <a:gd name="connsiteY4" fmla="*/ 5103891 h 5105400"/>
              <a:gd name="connsiteX5" fmla="*/ 0 w 8839199"/>
              <a:gd name="connsiteY5" fmla="*/ 5105400 h 5105400"/>
              <a:gd name="connsiteX6" fmla="*/ 0 w 8839199"/>
              <a:gd name="connsiteY6" fmla="*/ 0 h 5105400"/>
              <a:gd name="connsiteX0" fmla="*/ 0 w 8839199"/>
              <a:gd name="connsiteY0" fmla="*/ 0 h 5105400"/>
              <a:gd name="connsiteX1" fmla="*/ 8839199 w 8839199"/>
              <a:gd name="connsiteY1" fmla="*/ 0 h 5105400"/>
              <a:gd name="connsiteX2" fmla="*/ 8834673 w 8839199"/>
              <a:gd name="connsiteY2" fmla="*/ 4352453 h 5105400"/>
              <a:gd name="connsiteX3" fmla="*/ 7073774 w 8839199"/>
              <a:gd name="connsiteY3" fmla="*/ 4335856 h 5105400"/>
              <a:gd name="connsiteX4" fmla="*/ 7069248 w 8839199"/>
              <a:gd name="connsiteY4" fmla="*/ 5103891 h 5105400"/>
              <a:gd name="connsiteX5" fmla="*/ 0 w 8839199"/>
              <a:gd name="connsiteY5" fmla="*/ 5105400 h 5105400"/>
              <a:gd name="connsiteX6" fmla="*/ 0 w 8839199"/>
              <a:gd name="connsiteY6" fmla="*/ 0 h 5105400"/>
              <a:gd name="connsiteX0" fmla="*/ 0 w 8839199"/>
              <a:gd name="connsiteY0" fmla="*/ 0 h 5105400"/>
              <a:gd name="connsiteX1" fmla="*/ 8839199 w 8839199"/>
              <a:gd name="connsiteY1" fmla="*/ 0 h 5105400"/>
              <a:gd name="connsiteX2" fmla="*/ 8834673 w 8839199"/>
              <a:gd name="connsiteY2" fmla="*/ 4352453 h 5105400"/>
              <a:gd name="connsiteX3" fmla="*/ 7064721 w 8839199"/>
              <a:gd name="connsiteY3" fmla="*/ 4335856 h 5105400"/>
              <a:gd name="connsiteX4" fmla="*/ 7069248 w 8839199"/>
              <a:gd name="connsiteY4" fmla="*/ 5103891 h 5105400"/>
              <a:gd name="connsiteX5" fmla="*/ 0 w 8839199"/>
              <a:gd name="connsiteY5" fmla="*/ 5105400 h 5105400"/>
              <a:gd name="connsiteX6" fmla="*/ 0 w 8839199"/>
              <a:gd name="connsiteY6" fmla="*/ 0 h 5105400"/>
              <a:gd name="connsiteX0" fmla="*/ 0 w 8839199"/>
              <a:gd name="connsiteY0" fmla="*/ 0 h 5105400"/>
              <a:gd name="connsiteX1" fmla="*/ 8839199 w 8839199"/>
              <a:gd name="connsiteY1" fmla="*/ 0 h 5105400"/>
              <a:gd name="connsiteX2" fmla="*/ 8834673 w 8839199"/>
              <a:gd name="connsiteY2" fmla="*/ 4352453 h 5105400"/>
              <a:gd name="connsiteX3" fmla="*/ 7064721 w 8839199"/>
              <a:gd name="connsiteY3" fmla="*/ 4335856 h 5105400"/>
              <a:gd name="connsiteX4" fmla="*/ 7069248 w 8839199"/>
              <a:gd name="connsiteY4" fmla="*/ 5103891 h 5105400"/>
              <a:gd name="connsiteX5" fmla="*/ 0 w 8839199"/>
              <a:gd name="connsiteY5" fmla="*/ 5105400 h 5105400"/>
              <a:gd name="connsiteX6" fmla="*/ 0 w 8839199"/>
              <a:gd name="connsiteY6" fmla="*/ 0 h 5105400"/>
              <a:gd name="connsiteX0" fmla="*/ 0 w 8839199"/>
              <a:gd name="connsiteY0" fmla="*/ 0 h 5105400"/>
              <a:gd name="connsiteX1" fmla="*/ 8839199 w 8839199"/>
              <a:gd name="connsiteY1" fmla="*/ 0 h 5105400"/>
              <a:gd name="connsiteX2" fmla="*/ 8834673 w 8839199"/>
              <a:gd name="connsiteY2" fmla="*/ 4352453 h 5105400"/>
              <a:gd name="connsiteX3" fmla="*/ 7064721 w 8839199"/>
              <a:gd name="connsiteY3" fmla="*/ 4344909 h 5105400"/>
              <a:gd name="connsiteX4" fmla="*/ 7069248 w 8839199"/>
              <a:gd name="connsiteY4" fmla="*/ 5103891 h 5105400"/>
              <a:gd name="connsiteX5" fmla="*/ 0 w 8839199"/>
              <a:gd name="connsiteY5" fmla="*/ 5105400 h 5105400"/>
              <a:gd name="connsiteX6" fmla="*/ 0 w 8839199"/>
              <a:gd name="connsiteY6" fmla="*/ 0 h 5105400"/>
              <a:gd name="connsiteX0" fmla="*/ 0 w 8866360"/>
              <a:gd name="connsiteY0" fmla="*/ 0 h 5116983"/>
              <a:gd name="connsiteX1" fmla="*/ 8839199 w 8866360"/>
              <a:gd name="connsiteY1" fmla="*/ 0 h 5116983"/>
              <a:gd name="connsiteX2" fmla="*/ 8834673 w 8866360"/>
              <a:gd name="connsiteY2" fmla="*/ 4352453 h 5116983"/>
              <a:gd name="connsiteX3" fmla="*/ 8866360 w 8866360"/>
              <a:gd name="connsiteY3" fmla="*/ 5042026 h 5116983"/>
              <a:gd name="connsiteX4" fmla="*/ 7069248 w 8866360"/>
              <a:gd name="connsiteY4" fmla="*/ 5103891 h 5116983"/>
              <a:gd name="connsiteX5" fmla="*/ 0 w 8866360"/>
              <a:gd name="connsiteY5" fmla="*/ 5105400 h 5116983"/>
              <a:gd name="connsiteX6" fmla="*/ 0 w 8866360"/>
              <a:gd name="connsiteY6" fmla="*/ 0 h 5116983"/>
              <a:gd name="connsiteX0" fmla="*/ 0 w 8866360"/>
              <a:gd name="connsiteY0" fmla="*/ 0 h 5105400"/>
              <a:gd name="connsiteX1" fmla="*/ 8839199 w 8866360"/>
              <a:gd name="connsiteY1" fmla="*/ 0 h 5105400"/>
              <a:gd name="connsiteX2" fmla="*/ 8834673 w 8866360"/>
              <a:gd name="connsiteY2" fmla="*/ 4352453 h 5105400"/>
              <a:gd name="connsiteX3" fmla="*/ 8866360 w 8866360"/>
              <a:gd name="connsiteY3" fmla="*/ 5042026 h 5105400"/>
              <a:gd name="connsiteX4" fmla="*/ 7069248 w 8866360"/>
              <a:gd name="connsiteY4" fmla="*/ 5103891 h 5105400"/>
              <a:gd name="connsiteX5" fmla="*/ 0 w 8866360"/>
              <a:gd name="connsiteY5" fmla="*/ 5105400 h 5105400"/>
              <a:gd name="connsiteX6" fmla="*/ 0 w 8866360"/>
              <a:gd name="connsiteY6" fmla="*/ 0 h 5105400"/>
              <a:gd name="connsiteX0" fmla="*/ 0 w 8848253"/>
              <a:gd name="connsiteY0" fmla="*/ 0 h 5114454"/>
              <a:gd name="connsiteX1" fmla="*/ 8839199 w 8848253"/>
              <a:gd name="connsiteY1" fmla="*/ 0 h 5114454"/>
              <a:gd name="connsiteX2" fmla="*/ 8834673 w 8848253"/>
              <a:gd name="connsiteY2" fmla="*/ 4352453 h 5114454"/>
              <a:gd name="connsiteX3" fmla="*/ 8848253 w 8848253"/>
              <a:gd name="connsiteY3" fmla="*/ 5114454 h 5114454"/>
              <a:gd name="connsiteX4" fmla="*/ 7069248 w 8848253"/>
              <a:gd name="connsiteY4" fmla="*/ 5103891 h 5114454"/>
              <a:gd name="connsiteX5" fmla="*/ 0 w 8848253"/>
              <a:gd name="connsiteY5" fmla="*/ 5105400 h 5114454"/>
              <a:gd name="connsiteX6" fmla="*/ 0 w 8848253"/>
              <a:gd name="connsiteY6" fmla="*/ 0 h 5114454"/>
              <a:gd name="connsiteX0" fmla="*/ 0 w 9568023"/>
              <a:gd name="connsiteY0" fmla="*/ 0 h 5114454"/>
              <a:gd name="connsiteX1" fmla="*/ 8839199 w 9568023"/>
              <a:gd name="connsiteY1" fmla="*/ 0 h 5114454"/>
              <a:gd name="connsiteX2" fmla="*/ 8848253 w 9568023"/>
              <a:gd name="connsiteY2" fmla="*/ 5114454 h 5114454"/>
              <a:gd name="connsiteX3" fmla="*/ 7069248 w 9568023"/>
              <a:gd name="connsiteY3" fmla="*/ 5103891 h 5114454"/>
              <a:gd name="connsiteX4" fmla="*/ 0 w 9568023"/>
              <a:gd name="connsiteY4" fmla="*/ 5105400 h 5114454"/>
              <a:gd name="connsiteX5" fmla="*/ 0 w 9568023"/>
              <a:gd name="connsiteY5" fmla="*/ 0 h 5114454"/>
              <a:gd name="connsiteX0" fmla="*/ 0 w 8848253"/>
              <a:gd name="connsiteY0" fmla="*/ 0 h 5114454"/>
              <a:gd name="connsiteX1" fmla="*/ 8839199 w 8848253"/>
              <a:gd name="connsiteY1" fmla="*/ 0 h 5114454"/>
              <a:gd name="connsiteX2" fmla="*/ 8848253 w 8848253"/>
              <a:gd name="connsiteY2" fmla="*/ 5114454 h 5114454"/>
              <a:gd name="connsiteX3" fmla="*/ 7069248 w 8848253"/>
              <a:gd name="connsiteY3" fmla="*/ 5103891 h 5114454"/>
              <a:gd name="connsiteX4" fmla="*/ 0 w 8848253"/>
              <a:gd name="connsiteY4" fmla="*/ 5105400 h 5114454"/>
              <a:gd name="connsiteX5" fmla="*/ 0 w 8848253"/>
              <a:gd name="connsiteY5" fmla="*/ 0 h 5114454"/>
              <a:gd name="connsiteX0" fmla="*/ 0 w 8848253"/>
              <a:gd name="connsiteY0" fmla="*/ 0 h 5105400"/>
              <a:gd name="connsiteX1" fmla="*/ 8839199 w 8848253"/>
              <a:gd name="connsiteY1" fmla="*/ 0 h 5105400"/>
              <a:gd name="connsiteX2" fmla="*/ 8848253 w 8848253"/>
              <a:gd name="connsiteY2" fmla="*/ 5087294 h 5105400"/>
              <a:gd name="connsiteX3" fmla="*/ 7069248 w 8848253"/>
              <a:gd name="connsiteY3" fmla="*/ 5103891 h 5105400"/>
              <a:gd name="connsiteX4" fmla="*/ 0 w 8848253"/>
              <a:gd name="connsiteY4" fmla="*/ 5105400 h 5105400"/>
              <a:gd name="connsiteX5" fmla="*/ 0 w 8848253"/>
              <a:gd name="connsiteY5" fmla="*/ 0 h 5105400"/>
              <a:gd name="connsiteX0" fmla="*/ 0 w 8848253"/>
              <a:gd name="connsiteY0" fmla="*/ 0 h 5114454"/>
              <a:gd name="connsiteX1" fmla="*/ 8839199 w 8848253"/>
              <a:gd name="connsiteY1" fmla="*/ 0 h 5114454"/>
              <a:gd name="connsiteX2" fmla="*/ 8848253 w 8848253"/>
              <a:gd name="connsiteY2" fmla="*/ 5114454 h 5114454"/>
              <a:gd name="connsiteX3" fmla="*/ 7069248 w 8848253"/>
              <a:gd name="connsiteY3" fmla="*/ 5103891 h 5114454"/>
              <a:gd name="connsiteX4" fmla="*/ 0 w 8848253"/>
              <a:gd name="connsiteY4" fmla="*/ 5105400 h 5114454"/>
              <a:gd name="connsiteX5" fmla="*/ 0 w 8848253"/>
              <a:gd name="connsiteY5" fmla="*/ 0 h 5114454"/>
              <a:gd name="connsiteX0" fmla="*/ 0 w 8848253"/>
              <a:gd name="connsiteY0" fmla="*/ 0 h 5114454"/>
              <a:gd name="connsiteX1" fmla="*/ 8839199 w 8848253"/>
              <a:gd name="connsiteY1" fmla="*/ 0 h 5114454"/>
              <a:gd name="connsiteX2" fmla="*/ 8848253 w 8848253"/>
              <a:gd name="connsiteY2" fmla="*/ 5114454 h 5114454"/>
              <a:gd name="connsiteX3" fmla="*/ 0 w 8848253"/>
              <a:gd name="connsiteY3" fmla="*/ 5105400 h 5114454"/>
              <a:gd name="connsiteX4" fmla="*/ 0 w 8848253"/>
              <a:gd name="connsiteY4" fmla="*/ 0 h 5114454"/>
              <a:gd name="connsiteX0" fmla="*/ 0 w 8848253"/>
              <a:gd name="connsiteY0" fmla="*/ 0 h 5105401"/>
              <a:gd name="connsiteX1" fmla="*/ 8839199 w 8848253"/>
              <a:gd name="connsiteY1" fmla="*/ 0 h 5105401"/>
              <a:gd name="connsiteX2" fmla="*/ 8848253 w 8848253"/>
              <a:gd name="connsiteY2" fmla="*/ 5105401 h 5105401"/>
              <a:gd name="connsiteX3" fmla="*/ 0 w 8848253"/>
              <a:gd name="connsiteY3" fmla="*/ 5105400 h 5105401"/>
              <a:gd name="connsiteX4" fmla="*/ 0 w 8848253"/>
              <a:gd name="connsiteY4" fmla="*/ 0 h 5105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48253" h="5105401">
                <a:moveTo>
                  <a:pt x="0" y="0"/>
                </a:moveTo>
                <a:lnTo>
                  <a:pt x="8839199" y="0"/>
                </a:lnTo>
                <a:lnTo>
                  <a:pt x="8848253" y="5105401"/>
                </a:lnTo>
                <a:lnTo>
                  <a:pt x="0" y="5105400"/>
                </a:lnTo>
                <a:lnTo>
                  <a:pt x="0" y="0"/>
                </a:lnTo>
                <a:close/>
              </a:path>
            </a:pathLst>
          </a:custGeom>
        </p:spPr>
        <p:txBody>
          <a:bodyPr lIns="0" tIns="0" rIns="0" bIns="0"/>
          <a:lstStyle>
            <a:lvl1pPr marL="0" indent="-365760" algn="l" defTabSz="1019175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700" kern="1200" spc="-9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365760" algn="l" defTabSz="1019175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E171E"/>
              </a:buClr>
              <a:buFont typeface="Arial" pitchFamily="34" charset="0"/>
              <a:buChar char="•"/>
              <a:defRPr sz="2700" kern="1200" spc="-90" baseline="0">
                <a:solidFill>
                  <a:schemeClr val="tx1"/>
                </a:solidFill>
                <a:latin typeface="+mn-lt"/>
              </a:defRPr>
            </a:lvl2pPr>
            <a:lvl3pPr marL="731520" indent="-365760" algn="l" defTabSz="1019175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E171E"/>
              </a:buClr>
              <a:buFont typeface="Arial" pitchFamily="34" charset="0"/>
              <a:buChar char="◦"/>
              <a:defRPr sz="2100" kern="1200" spc="-90" baseline="0">
                <a:solidFill>
                  <a:schemeClr val="tx1"/>
                </a:solidFill>
                <a:latin typeface="+mn-lt"/>
              </a:defRPr>
            </a:lvl3pPr>
            <a:lvl4pPr marL="1097280" indent="-365760" algn="l" defTabSz="1019175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–"/>
              <a:defRPr sz="2100" kern="1200" spc="-90" baseline="0">
                <a:solidFill>
                  <a:schemeClr val="tx1"/>
                </a:solidFill>
                <a:latin typeface="+mn-lt"/>
              </a:defRPr>
            </a:lvl4pPr>
            <a:lvl5pPr marL="1463040" indent="-365760" algn="l" defTabSz="1019175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100" kern="1200" spc="-90" baseline="0">
                <a:solidFill>
                  <a:schemeClr val="tx1"/>
                </a:solidFill>
                <a:latin typeface="+mn-lt"/>
              </a:defRPr>
            </a:lvl5pPr>
            <a:lvl6pPr marL="2495550" algn="l" defTabSz="1019175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52750" algn="l" defTabSz="1019175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09950" algn="l" defTabSz="1019175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67150" algn="l" defTabSz="1019175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defTabSz="1019175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200" b="1">
          <a:solidFill>
            <a:srgbClr val="E31837"/>
          </a:solidFill>
          <a:latin typeface="+mj-lt"/>
          <a:ea typeface="ＭＳ Ｐゴシック" charset="0"/>
          <a:cs typeface="+mj-cs"/>
        </a:defRPr>
      </a:lvl1pPr>
      <a:lvl2pPr algn="l" defTabSz="1019175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200" b="1">
          <a:solidFill>
            <a:srgbClr val="E31837"/>
          </a:solidFill>
          <a:latin typeface="Arial" charset="0"/>
          <a:ea typeface="ＭＳ Ｐゴシック" charset="0"/>
        </a:defRPr>
      </a:lvl2pPr>
      <a:lvl3pPr algn="l" defTabSz="1019175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200" b="1">
          <a:solidFill>
            <a:srgbClr val="E31837"/>
          </a:solidFill>
          <a:latin typeface="Arial" charset="0"/>
          <a:ea typeface="ＭＳ Ｐゴシック" charset="0"/>
        </a:defRPr>
      </a:lvl3pPr>
      <a:lvl4pPr algn="l" defTabSz="1019175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200" b="1">
          <a:solidFill>
            <a:srgbClr val="E31837"/>
          </a:solidFill>
          <a:latin typeface="Arial" charset="0"/>
          <a:ea typeface="ＭＳ Ｐゴシック" charset="0"/>
        </a:defRPr>
      </a:lvl4pPr>
      <a:lvl5pPr algn="l" defTabSz="1019175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200" b="1">
          <a:solidFill>
            <a:srgbClr val="E31837"/>
          </a:solidFill>
          <a:latin typeface="Arial" charset="0"/>
          <a:ea typeface="ＭＳ Ｐゴシック" charset="0"/>
        </a:defRPr>
      </a:lvl5pPr>
      <a:lvl6pPr marL="457200" algn="l" defTabSz="1019175" rtl="0" eaLnBrk="1" fontAlgn="base" hangingPunct="1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Arial" charset="0"/>
        </a:defRPr>
      </a:lvl6pPr>
      <a:lvl7pPr marL="914400" algn="l" defTabSz="1019175" rtl="0" eaLnBrk="1" fontAlgn="base" hangingPunct="1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Arial" charset="0"/>
        </a:defRPr>
      </a:lvl7pPr>
      <a:lvl8pPr marL="1371600" algn="l" defTabSz="1019175" rtl="0" eaLnBrk="1" fontAlgn="base" hangingPunct="1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Arial" charset="0"/>
        </a:defRPr>
      </a:lvl8pPr>
      <a:lvl9pPr marL="1828800" algn="l" defTabSz="1019175" rtl="0" eaLnBrk="1" fontAlgn="base" hangingPunct="1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Arial" charset="0"/>
        </a:defRPr>
      </a:lvl9pPr>
    </p:titleStyle>
    <p:bodyStyle>
      <a:lvl1pPr marL="342900" indent="-342900" algn="l" defTabSz="1019175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defRPr sz="2700" kern="1200" spc="-9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30250" indent="-365125" algn="l" defTabSz="1019175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EE171E"/>
        </a:buClr>
        <a:buFont typeface="Arial" charset="0"/>
        <a:buChar char="◦"/>
        <a:defRPr sz="2700" spc="-90">
          <a:solidFill>
            <a:schemeClr val="tx1"/>
          </a:solidFill>
          <a:latin typeface="+mn-lt"/>
          <a:ea typeface="ＭＳ Ｐゴシック" charset="0"/>
        </a:defRPr>
      </a:lvl2pPr>
      <a:lvl3pPr marL="1096963" indent="-365125" algn="l" defTabSz="1019175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EE171E"/>
        </a:buClr>
        <a:buFont typeface="Arial" charset="0"/>
        <a:buChar char="•"/>
        <a:defRPr sz="2100" spc="-90">
          <a:solidFill>
            <a:schemeClr val="tx1"/>
          </a:solidFill>
          <a:latin typeface="+mn-lt"/>
          <a:ea typeface="ＭＳ Ｐゴシック" charset="0"/>
        </a:defRPr>
      </a:lvl3pPr>
      <a:lvl4pPr marL="1462088" indent="-365125" algn="l" defTabSz="1019175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–"/>
        <a:defRPr sz="2100" spc="-90">
          <a:solidFill>
            <a:schemeClr val="tx1"/>
          </a:solidFill>
          <a:latin typeface="+mn-lt"/>
          <a:ea typeface="ＭＳ Ｐゴシック" charset="0"/>
        </a:defRPr>
      </a:lvl4pPr>
      <a:lvl5pPr marL="1828800" indent="-365125" algn="l" defTabSz="1019175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»"/>
        <a:defRPr sz="2100" spc="-90">
          <a:solidFill>
            <a:schemeClr val="tx1"/>
          </a:solidFill>
          <a:latin typeface="+mn-lt"/>
          <a:ea typeface="ＭＳ Ｐゴシック" charset="0"/>
        </a:defRPr>
      </a:lvl5pPr>
      <a:lvl6pPr marL="2495550" algn="l" defTabSz="1019175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52750" algn="l" defTabSz="1019175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09950" algn="l" defTabSz="1019175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67150" algn="l" defTabSz="1019175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762000" y="2746375"/>
            <a:ext cx="8839200" cy="1600200"/>
          </a:xfrm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dirty="0"/>
              <a:t>FUNDAMENTALS </a:t>
            </a:r>
            <a:r>
              <a:rPr lang="en-US" sz="3200" dirty="0" smtClean="0"/>
              <a:t>OF </a:t>
            </a:r>
            <a:br>
              <a:rPr lang="en-US" sz="3200" dirty="0" smtClean="0"/>
            </a:br>
            <a:r>
              <a:rPr lang="en-US" sz="3200" dirty="0" smtClean="0"/>
              <a:t>ENERGY </a:t>
            </a:r>
            <a:r>
              <a:rPr lang="en-US" sz="3200" dirty="0"/>
              <a:t>EFFICIENCY: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THEORY</a:t>
            </a:r>
            <a:r>
              <a:rPr lang="en-US" sz="3200" dirty="0"/>
              <a:t>, POLICY </a:t>
            </a:r>
            <a:r>
              <a:rPr lang="en-US" sz="3200" dirty="0" smtClean="0"/>
              <a:t>&amp; </a:t>
            </a:r>
            <a:br>
              <a:rPr lang="en-US" sz="3200" dirty="0" smtClean="0"/>
            </a:br>
            <a:r>
              <a:rPr lang="en-US" sz="3200" dirty="0" smtClean="0"/>
              <a:t>PRACTICES IN </a:t>
            </a:r>
            <a:r>
              <a:rPr lang="en-US" sz="3200" dirty="0"/>
              <a:t>A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CANADIAN </a:t>
            </a:r>
            <a:r>
              <a:rPr lang="en-US" sz="3200" dirty="0"/>
              <a:t>CONTEXT</a:t>
            </a:r>
            <a:endParaRPr lang="en-US" sz="3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5943600"/>
            <a:ext cx="8839200" cy="17526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/>
              <a:t>Peter Love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Adjunct </a:t>
            </a:r>
            <a:r>
              <a:rPr lang="en-US" sz="1800" dirty="0" smtClean="0"/>
              <a:t>Professor, Faculty </a:t>
            </a:r>
            <a:r>
              <a:rPr lang="en-US" sz="1800" dirty="0"/>
              <a:t>of Environmental </a:t>
            </a:r>
            <a:r>
              <a:rPr lang="en-US" sz="1800" dirty="0" smtClean="0"/>
              <a:t>Studies</a:t>
            </a:r>
            <a:r>
              <a:rPr lang="en-US" sz="1800" dirty="0"/>
              <a:t>, </a:t>
            </a:r>
            <a:r>
              <a:rPr lang="en-US" sz="1800" dirty="0" smtClean="0"/>
              <a:t>York </a:t>
            </a:r>
            <a:r>
              <a:rPr lang="en-US" sz="1800" dirty="0"/>
              <a:t>U</a:t>
            </a:r>
            <a:r>
              <a:rPr lang="en-US" sz="1800" dirty="0" smtClean="0"/>
              <a:t>niversity</a:t>
            </a:r>
            <a:endParaRPr lang="en-US" sz="1800" dirty="0"/>
          </a:p>
          <a:p>
            <a:pPr>
              <a:lnSpc>
                <a:spcPct val="100000"/>
              </a:lnSpc>
            </a:pPr>
            <a:endParaRPr lang="en-US" sz="1800" dirty="0" smtClean="0"/>
          </a:p>
          <a:p>
            <a:pPr>
              <a:lnSpc>
                <a:spcPct val="100000"/>
              </a:lnSpc>
            </a:pPr>
            <a:r>
              <a:rPr lang="en-US" sz="1800" b="1" dirty="0" smtClean="0"/>
              <a:t>Teaching </a:t>
            </a:r>
            <a:r>
              <a:rPr lang="en-US" sz="1800" b="1" dirty="0"/>
              <a:t>Energy Efficiency a</a:t>
            </a:r>
            <a:r>
              <a:rPr lang="en-US" sz="1800" b="1" dirty="0" smtClean="0"/>
              <a:t>t </a:t>
            </a:r>
            <a:r>
              <a:rPr lang="en-US" sz="1800" b="1" dirty="0"/>
              <a:t>the Post-Graduate Level </a:t>
            </a:r>
            <a:endParaRPr lang="en-US" sz="1800" dirty="0" smtClean="0"/>
          </a:p>
          <a:p>
            <a:pPr>
              <a:lnSpc>
                <a:spcPct val="100000"/>
              </a:lnSpc>
            </a:pPr>
            <a:r>
              <a:rPr lang="en-US" sz="1800" dirty="0" smtClean="0"/>
              <a:t>July </a:t>
            </a:r>
            <a:r>
              <a:rPr lang="en-US" sz="1800" dirty="0"/>
              <a:t>16/17, 2014</a:t>
            </a:r>
            <a:endParaRPr lang="en-CA" sz="1800" dirty="0"/>
          </a:p>
        </p:txBody>
      </p:sp>
    </p:spTree>
  </p:cSld>
  <p:clrMapOvr>
    <a:masterClrMapping/>
  </p:clrMapOvr>
  <p:transition spd="med" advClick="0" advTm="5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OVERVIEW OF APPROACH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/>
          <a:lstStyle/>
          <a:p>
            <a:pPr marL="571500" indent="-571500">
              <a:lnSpc>
                <a:spcPct val="100000"/>
              </a:lnSpc>
              <a:buFont typeface="Arial"/>
              <a:buChar char="•"/>
            </a:pPr>
            <a:r>
              <a:rPr lang="en-US" sz="3200" dirty="0" smtClean="0"/>
              <a:t>Most classes have guest speaker</a:t>
            </a:r>
          </a:p>
          <a:p>
            <a:pPr marL="571500" indent="-571500">
              <a:lnSpc>
                <a:spcPct val="100000"/>
              </a:lnSpc>
              <a:buFont typeface="Arial"/>
              <a:buChar char="•"/>
            </a:pPr>
            <a:r>
              <a:rPr lang="en-US" sz="3200" dirty="0" smtClean="0"/>
              <a:t>Modules focus on policy aspects</a:t>
            </a:r>
          </a:p>
          <a:p>
            <a:pPr marL="571500" indent="-571500">
              <a:lnSpc>
                <a:spcPct val="100000"/>
              </a:lnSpc>
              <a:buFont typeface="Arial"/>
              <a:buChar char="•"/>
            </a:pPr>
            <a:r>
              <a:rPr lang="en-US" sz="3200" dirty="0" smtClean="0"/>
              <a:t>Two group project – Briefing Note and York building assessment</a:t>
            </a:r>
          </a:p>
          <a:p>
            <a:pPr marL="571500" indent="-571500">
              <a:lnSpc>
                <a:spcPct val="100000"/>
              </a:lnSpc>
              <a:buFont typeface="Arial"/>
              <a:buChar char="•"/>
            </a:pPr>
            <a:r>
              <a:rPr lang="en-US" sz="3200" dirty="0" smtClean="0"/>
              <a:t>Term Paper 40%</a:t>
            </a:r>
          </a:p>
          <a:p>
            <a:pPr marL="571500" indent="-571500">
              <a:lnSpc>
                <a:spcPct val="100000"/>
              </a:lnSpc>
              <a:buFont typeface="Arial"/>
              <a:buChar char="•"/>
            </a:pPr>
            <a:r>
              <a:rPr lang="en-US" sz="3200" dirty="0" smtClean="0"/>
              <a:t>25-35 4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year &amp; MES students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3475767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GUEST SPEAKERS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Font typeface="Arial"/>
              <a:buChar char="•"/>
            </a:pPr>
            <a:r>
              <a:rPr lang="en-US" sz="3200" dirty="0" smtClean="0"/>
              <a:t>Typically reps from utilities, government, ENGO’s &amp; companies (Judith, Raegan, Paul, Alan by Skype)</a:t>
            </a:r>
          </a:p>
          <a:p>
            <a:pPr marL="457200" indent="-457200">
              <a:lnSpc>
                <a:spcPct val="100000"/>
              </a:lnSpc>
              <a:buFont typeface="Arial"/>
              <a:buChar char="•"/>
            </a:pPr>
            <a:r>
              <a:rPr lang="en-US" sz="3200" dirty="0" smtClean="0"/>
              <a:t>Includes both senior reps as well as recent employees</a:t>
            </a:r>
          </a:p>
          <a:p>
            <a:pPr marL="457200" indent="-457200">
              <a:lnSpc>
                <a:spcPct val="100000"/>
              </a:lnSpc>
              <a:buFont typeface="Arial"/>
              <a:buChar char="•"/>
            </a:pPr>
            <a:r>
              <a:rPr lang="en-US" sz="3200" dirty="0" smtClean="0"/>
              <a:t>All are potential employers</a:t>
            </a:r>
          </a:p>
          <a:p>
            <a:pPr lvl="1">
              <a:lnSpc>
                <a:spcPct val="100000"/>
              </a:lnSpc>
            </a:pPr>
            <a:r>
              <a:rPr lang="en-US" sz="2800" dirty="0" smtClean="0"/>
              <a:t>Senior reps asked to comment on what they look for when hiring</a:t>
            </a:r>
          </a:p>
          <a:p>
            <a:pPr lvl="1">
              <a:lnSpc>
                <a:spcPct val="100000"/>
              </a:lnSpc>
            </a:pPr>
            <a:r>
              <a:rPr lang="en-US" sz="2800" dirty="0" smtClean="0"/>
              <a:t>Younger reps asked to comment on strategies on getting job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5171469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MODULES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57747" y="1795304"/>
            <a:ext cx="9542907" cy="6022234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Font typeface="Arial"/>
              <a:buChar char="•"/>
            </a:pPr>
            <a:r>
              <a:rPr lang="en-US" sz="3200" dirty="0" smtClean="0"/>
              <a:t>Background on Energy, Power &amp; Energy Services</a:t>
            </a:r>
          </a:p>
          <a:p>
            <a:pPr marL="457200" indent="-457200">
              <a:lnSpc>
                <a:spcPct val="100000"/>
              </a:lnSpc>
              <a:buFont typeface="Arial"/>
              <a:buChar char="•"/>
            </a:pPr>
            <a:r>
              <a:rPr lang="en-US" sz="3200" dirty="0" err="1" smtClean="0"/>
              <a:t>RETScreen</a:t>
            </a:r>
            <a:r>
              <a:rPr lang="en-US" sz="3200" dirty="0" smtClean="0"/>
              <a:t> Assessment Tool (for group project)</a:t>
            </a:r>
          </a:p>
          <a:p>
            <a:pPr marL="457200" indent="-457200">
              <a:lnSpc>
                <a:spcPct val="100000"/>
              </a:lnSpc>
              <a:buFont typeface="Arial"/>
              <a:buChar char="•"/>
            </a:pPr>
            <a:r>
              <a:rPr lang="en-US" sz="3200" dirty="0" smtClean="0"/>
              <a:t>Demand Response</a:t>
            </a:r>
          </a:p>
          <a:p>
            <a:pPr marL="457200" indent="-457200">
              <a:lnSpc>
                <a:spcPct val="100000"/>
              </a:lnSpc>
              <a:buFont typeface="Arial"/>
              <a:buChar char="•"/>
            </a:pPr>
            <a:r>
              <a:rPr lang="en-US" sz="3200" dirty="0" smtClean="0"/>
              <a:t>Drivers, Barriers &amp; Policy Tools</a:t>
            </a:r>
          </a:p>
          <a:p>
            <a:pPr marL="457200" indent="-457200">
              <a:lnSpc>
                <a:spcPct val="100000"/>
              </a:lnSpc>
              <a:buFont typeface="Arial"/>
              <a:buChar char="•"/>
            </a:pPr>
            <a:r>
              <a:rPr lang="en-US" sz="3200" dirty="0" smtClean="0"/>
              <a:t>Economics of Energy Efficiency</a:t>
            </a:r>
          </a:p>
          <a:p>
            <a:pPr marL="457200" indent="-457200">
              <a:lnSpc>
                <a:spcPct val="100000"/>
              </a:lnSpc>
              <a:buFont typeface="Arial"/>
              <a:buChar char="•"/>
            </a:pPr>
            <a:r>
              <a:rPr lang="en-US" sz="3200" dirty="0" smtClean="0"/>
              <a:t>Transportation</a:t>
            </a:r>
          </a:p>
          <a:p>
            <a:pPr marL="457200" indent="-457200">
              <a:lnSpc>
                <a:spcPct val="100000"/>
              </a:lnSpc>
              <a:buFont typeface="Arial"/>
              <a:buChar char="•"/>
            </a:pPr>
            <a:r>
              <a:rPr lang="en-US" sz="3200" dirty="0" smtClean="0"/>
              <a:t>Energy Efficiency in Electricity System Planning</a:t>
            </a:r>
          </a:p>
          <a:p>
            <a:pPr marL="457200" indent="-457200">
              <a:lnSpc>
                <a:spcPct val="100000"/>
              </a:lnSpc>
              <a:buFont typeface="Arial"/>
              <a:buChar char="•"/>
            </a:pPr>
            <a:r>
              <a:rPr lang="en-US" sz="3200" dirty="0" smtClean="0"/>
              <a:t>Evaluating Energy Efficiency Programs</a:t>
            </a:r>
          </a:p>
          <a:p>
            <a:pPr marL="457200" indent="-457200">
              <a:lnSpc>
                <a:spcPct val="100000"/>
              </a:lnSpc>
              <a:buFont typeface="Arial"/>
              <a:buChar char="•"/>
            </a:pPr>
            <a:r>
              <a:rPr lang="en-US" sz="3200" dirty="0" smtClean="0"/>
              <a:t>Case Studies (Vermont, BC, California </a:t>
            </a:r>
            <a:br>
              <a:rPr lang="en-US" sz="3200" dirty="0" smtClean="0"/>
            </a:br>
            <a:r>
              <a:rPr lang="en-US" sz="3200" dirty="0" smtClean="0"/>
              <a:t>&amp; Ontario)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1148146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GROUP PROJECTS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/>
          <a:lstStyle/>
          <a:p>
            <a:pPr marL="457200" indent="-457200">
              <a:lnSpc>
                <a:spcPct val="100000"/>
              </a:lnSpc>
              <a:buFont typeface="Arial"/>
              <a:buChar char="•"/>
            </a:pPr>
            <a:r>
              <a:rPr lang="en-US" sz="3200" dirty="0" err="1" smtClean="0"/>
              <a:t>RETSCreen</a:t>
            </a:r>
            <a:r>
              <a:rPr lang="en-US" sz="3200" dirty="0" smtClean="0"/>
              <a:t> Assessment of York Building </a:t>
            </a:r>
          </a:p>
          <a:p>
            <a:pPr lvl="1">
              <a:lnSpc>
                <a:spcPct val="100000"/>
              </a:lnSpc>
            </a:pPr>
            <a:r>
              <a:rPr lang="en-US" sz="2800" dirty="0" smtClean="0"/>
              <a:t>Must include 1 </a:t>
            </a:r>
            <a:r>
              <a:rPr lang="en-US" sz="2800" dirty="0" err="1" smtClean="0"/>
              <a:t>behavioural</a:t>
            </a:r>
            <a:r>
              <a:rPr lang="en-US" sz="2800" dirty="0" smtClean="0"/>
              <a:t>, 1 EE &amp; 1 DR measure</a:t>
            </a:r>
          </a:p>
          <a:p>
            <a:pPr lvl="1">
              <a:lnSpc>
                <a:spcPct val="100000"/>
              </a:lnSpc>
            </a:pPr>
            <a:r>
              <a:rPr lang="en-US" sz="2800" dirty="0" smtClean="0"/>
              <a:t>Results in a report (10%) with presentation (10%)</a:t>
            </a:r>
          </a:p>
          <a:p>
            <a:pPr marL="457200" indent="-457200">
              <a:lnSpc>
                <a:spcPct val="100000"/>
              </a:lnSpc>
              <a:buFont typeface="Arial"/>
              <a:buChar char="•"/>
            </a:pPr>
            <a:r>
              <a:rPr lang="en-US" sz="3200" dirty="0" smtClean="0"/>
              <a:t>Briefing Note </a:t>
            </a:r>
          </a:p>
          <a:p>
            <a:pPr lvl="1">
              <a:lnSpc>
                <a:spcPct val="100000"/>
              </a:lnSpc>
            </a:pPr>
            <a:r>
              <a:rPr lang="en-US" sz="2800" dirty="0" smtClean="0"/>
              <a:t>Students given recent Ontario government template</a:t>
            </a:r>
          </a:p>
          <a:p>
            <a:pPr lvl="1">
              <a:lnSpc>
                <a:spcPct val="100000"/>
              </a:lnSpc>
            </a:pPr>
            <a:r>
              <a:rPr lang="en-US" sz="2800" dirty="0" smtClean="0"/>
              <a:t>One of the guest speakers former/current political staff</a:t>
            </a:r>
          </a:p>
          <a:p>
            <a:pPr lvl="1">
              <a:lnSpc>
                <a:spcPct val="100000"/>
              </a:lnSpc>
            </a:pPr>
            <a:r>
              <a:rPr lang="en-US" sz="2800" dirty="0" smtClean="0"/>
              <a:t>Summarized in report and presentation (10%)</a:t>
            </a:r>
            <a:endParaRPr lang="en-US" sz="2800" dirty="0"/>
          </a:p>
          <a:p>
            <a:pPr lvl="1">
              <a:lnSpc>
                <a:spcPct val="10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1439136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TERM PAPER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71500" indent="-571500">
              <a:lnSpc>
                <a:spcPct val="100000"/>
              </a:lnSpc>
              <a:buFont typeface="Arial"/>
              <a:buChar char="•"/>
            </a:pPr>
            <a:r>
              <a:rPr lang="en-US" sz="3200" dirty="0" smtClean="0"/>
              <a:t>Submit outline for approval after 2 weeks</a:t>
            </a:r>
          </a:p>
          <a:p>
            <a:pPr marL="571500" indent="-571500">
              <a:lnSpc>
                <a:spcPct val="100000"/>
              </a:lnSpc>
              <a:buFont typeface="Arial"/>
              <a:buChar char="•"/>
            </a:pPr>
            <a:r>
              <a:rPr lang="en-US" sz="3200" dirty="0" smtClean="0"/>
              <a:t>STRONGLY encourage someone else </a:t>
            </a:r>
            <a:br>
              <a:rPr lang="en-US" sz="3200" dirty="0" smtClean="0"/>
            </a:br>
            <a:r>
              <a:rPr lang="en-US" sz="3200" dirty="0" smtClean="0"/>
              <a:t>to proofread</a:t>
            </a:r>
          </a:p>
          <a:p>
            <a:pPr marL="571500" indent="-571500">
              <a:lnSpc>
                <a:spcPct val="100000"/>
              </a:lnSpc>
              <a:buFont typeface="Arial"/>
              <a:buChar char="•"/>
            </a:pPr>
            <a:r>
              <a:rPr lang="en-US" sz="3200" dirty="0" smtClean="0"/>
              <a:t>Encouraged to focus on issue/country of interest to them</a:t>
            </a:r>
          </a:p>
          <a:p>
            <a:pPr marL="571500" indent="-571500">
              <a:lnSpc>
                <a:spcPct val="100000"/>
              </a:lnSpc>
              <a:buFont typeface="Arial"/>
              <a:buChar char="•"/>
            </a:pPr>
            <a:r>
              <a:rPr lang="en-US" sz="3200" dirty="0" smtClean="0"/>
              <a:t>40% final mark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8967574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IN-CLASS QUIZ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71500" indent="-571500">
              <a:lnSpc>
                <a:spcPct val="100000"/>
              </a:lnSpc>
              <a:buFont typeface="Arial"/>
              <a:buChar char="•"/>
            </a:pPr>
            <a:r>
              <a:rPr lang="en-US" sz="3200" dirty="0" smtClean="0"/>
              <a:t>Define 5 terms (out of 8-9)</a:t>
            </a:r>
          </a:p>
          <a:p>
            <a:pPr marL="571500" indent="-571500">
              <a:lnSpc>
                <a:spcPct val="100000"/>
              </a:lnSpc>
              <a:buFont typeface="Arial"/>
              <a:buChar char="•"/>
            </a:pPr>
            <a:r>
              <a:rPr lang="en-US" sz="3200" dirty="0" smtClean="0"/>
              <a:t>Short answer to 3 questions (out of 5-6)</a:t>
            </a:r>
          </a:p>
          <a:p>
            <a:pPr marL="571500" indent="-571500">
              <a:lnSpc>
                <a:spcPct val="100000"/>
              </a:lnSpc>
              <a:buFont typeface="Arial"/>
              <a:buChar char="•"/>
            </a:pPr>
            <a:r>
              <a:rPr lang="en-US" sz="3200" dirty="0" smtClean="0"/>
              <a:t>Energy, Power &amp; Cost Savings from EE Measure</a:t>
            </a:r>
          </a:p>
          <a:p>
            <a:pPr lvl="1">
              <a:lnSpc>
                <a:spcPct val="100000"/>
              </a:lnSpc>
            </a:pPr>
            <a:r>
              <a:rPr lang="en-US" sz="2800" dirty="0" smtClean="0"/>
              <a:t>Mandatory</a:t>
            </a:r>
          </a:p>
          <a:p>
            <a:pPr lvl="1">
              <a:lnSpc>
                <a:spcPct val="100000"/>
              </a:lnSpc>
            </a:pPr>
            <a:r>
              <a:rPr lang="en-US" sz="2800" dirty="0" smtClean="0"/>
              <a:t>Cost savings require use of TOU rates</a:t>
            </a:r>
          </a:p>
          <a:p>
            <a:pPr marL="571500" indent="-571500">
              <a:lnSpc>
                <a:spcPct val="100000"/>
              </a:lnSpc>
              <a:buFont typeface="Arial"/>
              <a:buChar char="•"/>
            </a:pPr>
            <a:r>
              <a:rPr lang="en-US" sz="3200" dirty="0" smtClean="0"/>
              <a:t>20%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2007023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335" y="841496"/>
            <a:ext cx="8675370" cy="1502305"/>
          </a:xfrm>
        </p:spPr>
        <p:txBody>
          <a:bodyPr/>
          <a:lstStyle/>
          <a:p>
            <a:pPr algn="ctr"/>
            <a:r>
              <a:rPr lang="en-US" dirty="0" smtClean="0"/>
              <a:t>READINGS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71500" indent="-571500">
              <a:lnSpc>
                <a:spcPct val="100000"/>
              </a:lnSpc>
              <a:buFont typeface="Arial"/>
              <a:buChar char="•"/>
            </a:pPr>
            <a:r>
              <a:rPr lang="en-US" sz="3200" dirty="0" smtClean="0"/>
              <a:t>20-30 pages/week</a:t>
            </a:r>
          </a:p>
          <a:p>
            <a:pPr marL="571500" indent="-571500">
              <a:lnSpc>
                <a:spcPct val="100000"/>
              </a:lnSpc>
              <a:buFont typeface="Arial"/>
              <a:buChar char="•"/>
            </a:pPr>
            <a:r>
              <a:rPr lang="en-US" sz="3200" dirty="0" smtClean="0"/>
              <a:t>No text – use Alan Meier’s class notes, recent reports, websites</a:t>
            </a:r>
          </a:p>
          <a:p>
            <a:pPr marL="571500" indent="-571500">
              <a:lnSpc>
                <a:spcPct val="100000"/>
              </a:lnSpc>
              <a:buFont typeface="Arial"/>
              <a:buChar char="•"/>
            </a:pPr>
            <a:r>
              <a:rPr lang="en-US" sz="3200" dirty="0" smtClean="0"/>
              <a:t>Submit 10 weekly summaries (10%)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6995083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CONTACT INFO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200" dirty="0" smtClean="0"/>
              <a:t>Peter Love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dirty="0" smtClean="0"/>
              <a:t>Adjunct Professor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dirty="0" smtClean="0"/>
              <a:t>Faculty of Environmental Studies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dirty="0" smtClean="0"/>
              <a:t>York University</a:t>
            </a:r>
          </a:p>
          <a:p>
            <a:pPr marL="0" indent="0">
              <a:lnSpc>
                <a:spcPct val="100000"/>
              </a:lnSpc>
              <a:buNone/>
            </a:pPr>
            <a:endParaRPr lang="en-US" sz="32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3200" dirty="0" smtClean="0"/>
              <a:t>plove@yorku.ca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341219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FES_PPT_Standard">
  <a:themeElements>
    <a:clrScheme name="YorkFES1">
      <a:dk1>
        <a:srgbClr val="000000"/>
      </a:dk1>
      <a:lt1>
        <a:srgbClr val="FFFFFF"/>
      </a:lt1>
      <a:dk2>
        <a:srgbClr val="000000"/>
      </a:dk2>
      <a:lt2>
        <a:srgbClr val="949494"/>
      </a:lt2>
      <a:accent1>
        <a:srgbClr val="C1CD23"/>
      </a:accent1>
      <a:accent2>
        <a:srgbClr val="532E63"/>
      </a:accent2>
      <a:accent3>
        <a:srgbClr val="E31837"/>
      </a:accent3>
      <a:accent4>
        <a:srgbClr val="C0B4C6"/>
      </a:accent4>
      <a:accent5>
        <a:srgbClr val="8C9420"/>
      </a:accent5>
      <a:accent6>
        <a:srgbClr val="DA949E"/>
      </a:accent6>
      <a:hlink>
        <a:srgbClr val="99CC00"/>
      </a:hlink>
      <a:folHlink>
        <a:srgbClr val="00BC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YorkPOST_stand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orkPOST_standar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orkPOST_standar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orkPOST_standar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orkPOST_standar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orkPOST_standar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orkPOST_standar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orkPOST_standar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orkPOST_standar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orkPOST_standar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orkPOST_standar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orkPOST_standar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</TotalTime>
  <Words>369</Words>
  <Application>Microsoft Macintosh PowerPoint</Application>
  <PresentationFormat>Custom</PresentationFormat>
  <Paragraphs>60</Paragraphs>
  <Slides>9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FES_PPT_Standard</vt:lpstr>
      <vt:lpstr>FUNDAMENTALS OF  ENERGY EFFICIENCY:  THEORY, POLICY &amp;  PRACTICES IN A  CANADIAN CONTEXT</vt:lpstr>
      <vt:lpstr>OVERVIEW OF APPROACH </vt:lpstr>
      <vt:lpstr>GUEST SPEAKERS</vt:lpstr>
      <vt:lpstr>MODULES</vt:lpstr>
      <vt:lpstr>GROUP PROJECTS</vt:lpstr>
      <vt:lpstr>TERM PAPER</vt:lpstr>
      <vt:lpstr>IN-CLASS QUIZ</vt:lpstr>
      <vt:lpstr>READINGS</vt:lpstr>
      <vt:lpstr>CONTACT INFO</vt:lpstr>
    </vt:vector>
  </TitlesOfParts>
  <Company>York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FES</dc:creator>
  <cp:lastModifiedBy>Kyla Tanner</cp:lastModifiedBy>
  <cp:revision>37</cp:revision>
  <cp:lastPrinted>2002-09-18T17:29:55Z</cp:lastPrinted>
  <dcterms:created xsi:type="dcterms:W3CDTF">2014-08-27T17:21:09Z</dcterms:created>
  <dcterms:modified xsi:type="dcterms:W3CDTF">2014-08-27T17:21:47Z</dcterms:modified>
</cp:coreProperties>
</file>