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Default Extension="mp3" ContentType="audio/m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7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D9252-FC7E-4DC3-9ABF-DA1D779AA360}" type="datetimeFigureOut">
              <a:rPr lang="en-CA" smtClean="0"/>
              <a:pPr/>
              <a:t>8/27/14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94B24-E507-4342-8597-A4A78A02B86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57218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D9252-FC7E-4DC3-9ABF-DA1D779AA360}" type="datetimeFigureOut">
              <a:rPr lang="en-CA" smtClean="0"/>
              <a:pPr/>
              <a:t>8/27/14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94B24-E507-4342-8597-A4A78A02B86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63554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D9252-FC7E-4DC3-9ABF-DA1D779AA360}" type="datetimeFigureOut">
              <a:rPr lang="en-CA" smtClean="0"/>
              <a:pPr/>
              <a:t>8/27/14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94B24-E507-4342-8597-A4A78A02B86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90958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D9252-FC7E-4DC3-9ABF-DA1D779AA360}" type="datetimeFigureOut">
              <a:rPr lang="en-CA" smtClean="0"/>
              <a:pPr/>
              <a:t>8/27/14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94B24-E507-4342-8597-A4A78A02B86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3519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D9252-FC7E-4DC3-9ABF-DA1D779AA360}" type="datetimeFigureOut">
              <a:rPr lang="en-CA" smtClean="0"/>
              <a:pPr/>
              <a:t>8/27/14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94B24-E507-4342-8597-A4A78A02B86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44228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D9252-FC7E-4DC3-9ABF-DA1D779AA360}" type="datetimeFigureOut">
              <a:rPr lang="en-CA" smtClean="0"/>
              <a:pPr/>
              <a:t>8/27/14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94B24-E507-4342-8597-A4A78A02B86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89296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D9252-FC7E-4DC3-9ABF-DA1D779AA360}" type="datetimeFigureOut">
              <a:rPr lang="en-CA" smtClean="0"/>
              <a:pPr/>
              <a:t>8/27/14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94B24-E507-4342-8597-A4A78A02B86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31076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D9252-FC7E-4DC3-9ABF-DA1D779AA360}" type="datetimeFigureOut">
              <a:rPr lang="en-CA" smtClean="0"/>
              <a:pPr/>
              <a:t>8/27/14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94B24-E507-4342-8597-A4A78A02B86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83920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D9252-FC7E-4DC3-9ABF-DA1D779AA360}" type="datetimeFigureOut">
              <a:rPr lang="en-CA" smtClean="0"/>
              <a:pPr/>
              <a:t>8/27/14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94B24-E507-4342-8597-A4A78A02B86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63104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D9252-FC7E-4DC3-9ABF-DA1D779AA360}" type="datetimeFigureOut">
              <a:rPr lang="en-CA" smtClean="0"/>
              <a:pPr/>
              <a:t>8/27/14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94B24-E507-4342-8597-A4A78A02B86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69678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D9252-FC7E-4DC3-9ABF-DA1D779AA360}" type="datetimeFigureOut">
              <a:rPr lang="en-CA" smtClean="0"/>
              <a:pPr/>
              <a:t>8/27/14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94B24-E507-4342-8597-A4A78A02B86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24728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D9252-FC7E-4DC3-9ABF-DA1D779AA360}" type="datetimeFigureOut">
              <a:rPr lang="en-CA" smtClean="0"/>
              <a:pPr/>
              <a:t>8/27/14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94B24-E507-4342-8597-A4A78A02B86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92260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media" Target="../media/media1.mp3"/><Relationship Id="rId4" Type="http://schemas.openxmlformats.org/officeDocument/2006/relationships/image" Target="../media/image3.png"/><Relationship Id="rId1" Type="http://schemas.openxmlformats.org/officeDocument/2006/relationships/audio" Target="../media/media1.mp3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Pedagogy of Energy Efficiency and Energy Policy, UofT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Andrew Knox</a:t>
            </a:r>
          </a:p>
          <a:p>
            <a:endParaRPr lang="en-US" dirty="0" smtClean="0"/>
          </a:p>
          <a:p>
            <a:r>
              <a:rPr lang="en-US" dirty="0" smtClean="0"/>
              <a:t>July 7, 2014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C2E49-8E70-4880-AA94-C9C332740DC9}" type="slidenum">
              <a:rPr lang="en-CA" smtClean="0"/>
              <a:pPr/>
              <a:t>1</a:t>
            </a:fld>
            <a:endParaRPr lang="en-CA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14852" y="4495800"/>
            <a:ext cx="26670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6639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we learned about student learning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Reverse Lectures</a:t>
            </a:r>
          </a:p>
          <a:p>
            <a:pPr lvl="1"/>
            <a:r>
              <a:rPr lang="en-US" dirty="0"/>
              <a:t>Students can study the videos</a:t>
            </a:r>
          </a:p>
          <a:p>
            <a:pPr lvl="1"/>
            <a:r>
              <a:rPr lang="en-US" dirty="0"/>
              <a:t>Open up several kinds of activities</a:t>
            </a:r>
          </a:p>
          <a:p>
            <a:pPr lvl="1"/>
            <a:r>
              <a:rPr lang="en-US" dirty="0"/>
              <a:t>Cover more learning </a:t>
            </a:r>
            <a:r>
              <a:rPr lang="en-US" dirty="0" smtClean="0"/>
              <a:t>styles</a:t>
            </a:r>
          </a:p>
          <a:p>
            <a:r>
              <a:rPr lang="en-US" dirty="0" smtClean="0"/>
              <a:t>Building the Culture of Conservation</a:t>
            </a:r>
          </a:p>
          <a:p>
            <a:pPr lvl="1"/>
            <a:r>
              <a:rPr lang="en-US" dirty="0" smtClean="0"/>
              <a:t>Get students involved</a:t>
            </a:r>
          </a:p>
          <a:p>
            <a:pPr lvl="1"/>
            <a:r>
              <a:rPr lang="en-US" dirty="0" smtClean="0"/>
              <a:t>Students can exercise imagination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C2E49-8E70-4880-AA94-C9C332740DC9}" type="slidenum">
              <a:rPr lang="en-CA" smtClean="0"/>
              <a:pPr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9912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C2E49-8E70-4880-AA94-C9C332740DC9}" type="slidenum">
              <a:rPr lang="en-CA" smtClean="0"/>
              <a:pPr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4635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Reverse Lectures in Energy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“Reverse Lectures”</a:t>
            </a:r>
          </a:p>
          <a:p>
            <a:r>
              <a:rPr lang="en-US" dirty="0" smtClean="0"/>
              <a:t>Watch lectures at home</a:t>
            </a:r>
          </a:p>
          <a:p>
            <a:r>
              <a:rPr lang="en-US" dirty="0" smtClean="0"/>
              <a:t>Do homework in class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C2E49-8E70-4880-AA94-C9C332740DC9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069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152400" y="914399"/>
            <a:ext cx="8382000" cy="5241701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C2E49-8E70-4880-AA94-C9C332740DC9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935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Feud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They’ve seen the lecture on Energy Conservation Technologies</a:t>
            </a:r>
          </a:p>
          <a:p>
            <a:r>
              <a:rPr lang="en-US" dirty="0" smtClean="0"/>
              <a:t>They have to create/advocate for the policies</a:t>
            </a:r>
          </a:p>
          <a:p>
            <a:r>
              <a:rPr lang="en-US" dirty="0" smtClean="0"/>
              <a:t>“Name policies that will promote the use of…”</a:t>
            </a:r>
          </a:p>
          <a:p>
            <a:r>
              <a:rPr lang="en-US" dirty="0" smtClean="0"/>
              <a:t>“Survey says…”</a:t>
            </a:r>
          </a:p>
          <a:p>
            <a:endParaRPr lang="en-CA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752600" y="6449539"/>
            <a:ext cx="57150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4610100" y="4620739"/>
            <a:ext cx="0" cy="182880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62000" y="60198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Not coercive</a:t>
            </a:r>
            <a:endParaRPr lang="en-CA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591300" y="5987874"/>
            <a:ext cx="2171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Highly coercive</a:t>
            </a:r>
            <a:endParaRPr lang="en-CA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3438525" y="6435353"/>
            <a:ext cx="2343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Within paradigm</a:t>
            </a:r>
            <a:endParaRPr lang="en-CA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224376" y="4191000"/>
            <a:ext cx="27714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Far from paradigm</a:t>
            </a:r>
            <a:endParaRPr lang="en-CA" sz="2400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C2E49-8E70-4880-AA94-C9C332740DC9}" type="slidenum">
              <a:rPr lang="en-CA" smtClean="0"/>
              <a:pPr/>
              <a:t>4</a:t>
            </a:fld>
            <a:endParaRPr lang="en-CA"/>
          </a:p>
        </p:txBody>
      </p:sp>
      <p:pic>
        <p:nvPicPr>
          <p:cNvPr id="16" name="Family Feud clang.mp3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:embed="rId3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9372600" y="3599793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4138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943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</p:childTnLst>
        </p:cTn>
      </p:par>
    </p:tnLst>
    <p:bldLst>
      <p:bldP spid="11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Space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Again, students have watched lectures</a:t>
            </a:r>
            <a:endParaRPr lang="en-CA" dirty="0" smtClean="0"/>
          </a:p>
          <a:p>
            <a:r>
              <a:rPr lang="en-US" dirty="0" smtClean="0"/>
              <a:t>OPEC lecture</a:t>
            </a:r>
          </a:p>
          <a:p>
            <a:pPr lvl="1"/>
            <a:r>
              <a:rPr lang="en-US" dirty="0" smtClean="0"/>
              <a:t>Historic origins of a new era in efficiency</a:t>
            </a:r>
          </a:p>
          <a:p>
            <a:pPr lvl="1"/>
            <a:r>
              <a:rPr lang="en-US" dirty="0" smtClean="0"/>
              <a:t>Policy as a driver of energy systems</a:t>
            </a:r>
          </a:p>
          <a:p>
            <a:r>
              <a:rPr lang="en-US" dirty="0" smtClean="0"/>
              <a:t>Peak Oil Lecture</a:t>
            </a:r>
          </a:p>
          <a:p>
            <a:pPr lvl="1"/>
            <a:r>
              <a:rPr lang="en-US" dirty="0" smtClean="0"/>
              <a:t>Strong motivator for energy efficiency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C2E49-8E70-4880-AA94-C9C332740DC9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5830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Space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Framing question:  “What will the future of petroleum use be?”</a:t>
            </a:r>
          </a:p>
          <a:p>
            <a:r>
              <a:rPr lang="en-US" dirty="0" smtClean="0"/>
              <a:t>Other questions arise</a:t>
            </a:r>
          </a:p>
          <a:p>
            <a:pPr lvl="1"/>
            <a:r>
              <a:rPr lang="en-US" dirty="0" smtClean="0"/>
              <a:t>Each question forms a breakout session</a:t>
            </a:r>
          </a:p>
          <a:p>
            <a:r>
              <a:rPr lang="en-US" dirty="0" smtClean="0"/>
              <a:t>Students engage in breakout sessions</a:t>
            </a:r>
          </a:p>
          <a:p>
            <a:pPr lvl="1"/>
            <a:r>
              <a:rPr lang="en-US" dirty="0" smtClean="0"/>
              <a:t>Students free to go from session to session</a:t>
            </a:r>
          </a:p>
          <a:p>
            <a:r>
              <a:rPr lang="en-US" dirty="0" smtClean="0"/>
              <a:t>Teacher circulates, stimulates, advises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C2E49-8E70-4880-AA94-C9C332740DC9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4018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Space Questions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C2E49-8E70-4880-AA94-C9C332740DC9}" type="slidenum">
              <a:rPr lang="en-CA" smtClean="0"/>
              <a:pPr/>
              <a:t>7</a:t>
            </a:fld>
            <a:endParaRPr lang="en-CA"/>
          </a:p>
        </p:txBody>
      </p:sp>
      <p:pic>
        <p:nvPicPr>
          <p:cNvPr id="1027" name="Picture 3" descr="C:\Users\Andrew\Documents\PhD AJK\Courses\APS305\2014-07-08 Example of Oil Open Space 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541307" y="2604560"/>
            <a:ext cx="4817532" cy="3613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ndrew\Documents\PhD AJK\Courses\APS305\2014-07-08 Example of Oil Open Space 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807" y="2098677"/>
            <a:ext cx="4927601" cy="3695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592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Space Questions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C2E49-8E70-4880-AA94-C9C332740DC9}" type="slidenum">
              <a:rPr lang="en-CA" smtClean="0"/>
              <a:pPr/>
              <a:t>8</a:t>
            </a:fld>
            <a:endParaRPr lang="en-CA"/>
          </a:p>
        </p:txBody>
      </p:sp>
      <p:pic>
        <p:nvPicPr>
          <p:cNvPr id="1027" name="Picture 3" descr="C:\Users\Andrew\Documents\PhD AJK\Courses\APS305\2014-07-08 Example of Oil Open Space 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541307" y="2604560"/>
            <a:ext cx="4817532" cy="3613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ndrew\Documents\PhD AJK\Courses\APS305\2014-07-08 Example of Oil Open Space 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807" y="2098677"/>
            <a:ext cx="4927601" cy="3695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F:\photos to develop\June\Portraits\20140616_122746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1629" y="2703513"/>
            <a:ext cx="4289956" cy="4289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4951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Space Questions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C2E49-8E70-4880-AA94-C9C332740DC9}" type="slidenum">
              <a:rPr lang="en-CA" smtClean="0"/>
              <a:pPr/>
              <a:t>9</a:t>
            </a:fld>
            <a:endParaRPr lang="en-CA"/>
          </a:p>
        </p:txBody>
      </p:sp>
      <p:pic>
        <p:nvPicPr>
          <p:cNvPr id="1027" name="Picture 3" descr="C:\Users\Andrew\Documents\PhD AJK\Courses\APS305\2014-07-08 Example of Oil Open Space 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541307" y="2604560"/>
            <a:ext cx="4817532" cy="3613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ndrew\Documents\PhD AJK\Courses\APS305\2014-07-08 Example of Oil Open Space 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807" y="2098677"/>
            <a:ext cx="4927601" cy="3695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312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823</TotalTime>
  <Words>209</Words>
  <Application>Microsoft Macintosh PowerPoint</Application>
  <PresentationFormat>On-screen Show (4:3)</PresentationFormat>
  <Paragraphs>54</Paragraphs>
  <Slides>11</Slides>
  <Notes>0</Notes>
  <HiddenSlides>0</HiddenSlides>
  <MMClips>1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Pedagogy of Energy Efficiency and Energy Policy, UofT</vt:lpstr>
      <vt:lpstr>Reverse Lectures in Energy</vt:lpstr>
      <vt:lpstr>Slide 3</vt:lpstr>
      <vt:lpstr>Policy Feud</vt:lpstr>
      <vt:lpstr>Open Space</vt:lpstr>
      <vt:lpstr>Open Space</vt:lpstr>
      <vt:lpstr>Open Space Questions</vt:lpstr>
      <vt:lpstr>Open Space Questions</vt:lpstr>
      <vt:lpstr>Open Space Questions</vt:lpstr>
      <vt:lpstr>What we learned about student learning</vt:lpstr>
      <vt:lpstr>Thank you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</dc:creator>
  <cp:lastModifiedBy>Kyla Tanner</cp:lastModifiedBy>
  <cp:revision>3</cp:revision>
  <dcterms:created xsi:type="dcterms:W3CDTF">2014-08-27T17:26:41Z</dcterms:created>
  <dcterms:modified xsi:type="dcterms:W3CDTF">2014-08-27T17:27:00Z</dcterms:modified>
</cp:coreProperties>
</file>